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661" r:id="rId2"/>
    <p:sldId id="458" r:id="rId3"/>
    <p:sldId id="647" r:id="rId4"/>
    <p:sldId id="652" r:id="rId5"/>
    <p:sldId id="649" r:id="rId6"/>
    <p:sldId id="650" r:id="rId7"/>
    <p:sldId id="621" r:id="rId8"/>
    <p:sldId id="597" r:id="rId9"/>
    <p:sldId id="552" r:id="rId10"/>
    <p:sldId id="553" r:id="rId11"/>
    <p:sldId id="654" r:id="rId12"/>
    <p:sldId id="655" r:id="rId13"/>
    <p:sldId id="656" r:id="rId14"/>
    <p:sldId id="657" r:id="rId15"/>
    <p:sldId id="658" r:id="rId16"/>
    <p:sldId id="659" r:id="rId17"/>
    <p:sldId id="660" r:id="rId18"/>
    <p:sldId id="578" r:id="rId19"/>
    <p:sldId id="579" r:id="rId20"/>
    <p:sldId id="580" r:id="rId21"/>
    <p:sldId id="581" r:id="rId22"/>
    <p:sldId id="582" r:id="rId23"/>
    <p:sldId id="583" r:id="rId24"/>
    <p:sldId id="584" r:id="rId25"/>
    <p:sldId id="585" r:id="rId26"/>
    <p:sldId id="586" r:id="rId27"/>
    <p:sldId id="587" r:id="rId28"/>
    <p:sldId id="588" r:id="rId29"/>
    <p:sldId id="589" r:id="rId30"/>
    <p:sldId id="590" r:id="rId31"/>
    <p:sldId id="591" r:id="rId32"/>
    <p:sldId id="592" r:id="rId33"/>
    <p:sldId id="593" r:id="rId34"/>
    <p:sldId id="493" r:id="rId35"/>
    <p:sldId id="605" r:id="rId36"/>
    <p:sldId id="606" r:id="rId37"/>
    <p:sldId id="607" r:id="rId38"/>
    <p:sldId id="608" r:id="rId39"/>
    <p:sldId id="479" r:id="rId40"/>
    <p:sldId id="480" r:id="rId41"/>
    <p:sldId id="481" r:id="rId42"/>
    <p:sldId id="482" r:id="rId43"/>
    <p:sldId id="483" r:id="rId44"/>
    <p:sldId id="551"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0038A0"/>
    <a:srgbClr val="305FBE"/>
    <a:srgbClr val="2C57AE"/>
    <a:srgbClr val="3366CC"/>
    <a:srgbClr val="0033CC"/>
    <a:srgbClr val="3333FF"/>
    <a:srgbClr val="0066FF"/>
    <a:srgbClr val="002FC4"/>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441" autoAdjust="0"/>
    <p:restoredTop sz="86856" autoAdjust="0"/>
  </p:normalViewPr>
  <p:slideViewPr>
    <p:cSldViewPr>
      <p:cViewPr varScale="1">
        <p:scale>
          <a:sx n="69" d="100"/>
          <a:sy n="69" d="100"/>
        </p:scale>
        <p:origin x="1258" y="91"/>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3F461E-59AA-4192-A828-82694B2EDDBD}" type="datetimeFigureOut">
              <a:rPr lang="en-US" smtClean="0"/>
              <a:t>1/12/2020</a:t>
            </a:fld>
            <a:endParaRPr lang="en-P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3F955C-29BC-4D7B-96DC-CC8E201F8E68}" type="slidenum">
              <a:rPr lang="en-PH" smtClean="0"/>
              <a:t>‹#›</a:t>
            </a:fld>
            <a:endParaRPr lang="en-PH"/>
          </a:p>
        </p:txBody>
      </p:sp>
    </p:spTree>
    <p:extLst>
      <p:ext uri="{BB962C8B-B14F-4D97-AF65-F5344CB8AC3E}">
        <p14:creationId xmlns:p14="http://schemas.microsoft.com/office/powerpoint/2010/main" val="1176752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F955C-29BC-4D7B-96DC-CC8E201F8E68}" type="slidenum">
              <a:rPr lang="en-PH" smtClean="0"/>
              <a:t>4</a:t>
            </a:fld>
            <a:endParaRPr lang="en-PH"/>
          </a:p>
        </p:txBody>
      </p:sp>
    </p:spTree>
    <p:extLst>
      <p:ext uri="{BB962C8B-B14F-4D97-AF65-F5344CB8AC3E}">
        <p14:creationId xmlns:p14="http://schemas.microsoft.com/office/powerpoint/2010/main" val="556025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FD3F955C-29BC-4D7B-96DC-CC8E201F8E68}" type="slidenum">
              <a:rPr lang="en-PH" smtClean="0"/>
              <a:t>25</a:t>
            </a:fld>
            <a:endParaRPr lang="en-PH"/>
          </a:p>
        </p:txBody>
      </p:sp>
    </p:spTree>
    <p:extLst>
      <p:ext uri="{BB962C8B-B14F-4D97-AF65-F5344CB8AC3E}">
        <p14:creationId xmlns:p14="http://schemas.microsoft.com/office/powerpoint/2010/main" val="4031928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FD3F955C-29BC-4D7B-96DC-CC8E201F8E68}" type="slidenum">
              <a:rPr lang="en-PH" smtClean="0"/>
              <a:t>26</a:t>
            </a:fld>
            <a:endParaRPr lang="en-PH"/>
          </a:p>
        </p:txBody>
      </p:sp>
    </p:spTree>
    <p:extLst>
      <p:ext uri="{BB962C8B-B14F-4D97-AF65-F5344CB8AC3E}">
        <p14:creationId xmlns:p14="http://schemas.microsoft.com/office/powerpoint/2010/main" val="4031928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cortege: a line of people or cars moving slowly, such as a funeral procession</a:t>
            </a:r>
          </a:p>
          <a:p>
            <a:endParaRPr lang="en-PH" dirty="0"/>
          </a:p>
        </p:txBody>
      </p:sp>
      <p:sp>
        <p:nvSpPr>
          <p:cNvPr id="4" name="Slide Number Placeholder 3"/>
          <p:cNvSpPr>
            <a:spLocks noGrp="1"/>
          </p:cNvSpPr>
          <p:nvPr>
            <p:ph type="sldNum" sz="quarter" idx="10"/>
          </p:nvPr>
        </p:nvSpPr>
        <p:spPr/>
        <p:txBody>
          <a:bodyPr/>
          <a:lstStyle/>
          <a:p>
            <a:fld id="{FD3F955C-29BC-4D7B-96DC-CC8E201F8E68}" type="slidenum">
              <a:rPr lang="en-PH" smtClean="0"/>
              <a:t>27</a:t>
            </a:fld>
            <a:endParaRPr lang="en-PH"/>
          </a:p>
        </p:txBody>
      </p:sp>
    </p:spTree>
    <p:extLst>
      <p:ext uri="{BB962C8B-B14F-4D97-AF65-F5344CB8AC3E}">
        <p14:creationId xmlns:p14="http://schemas.microsoft.com/office/powerpoint/2010/main" val="4031928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beneficiaries</a:t>
            </a:r>
            <a:r>
              <a:rPr lang="en-US" baseline="0" dirty="0"/>
              <a:t> may opt retain and continue the plan and be entitled to the memorial service benefit for future use.</a:t>
            </a:r>
            <a:endParaRPr lang="en-US" dirty="0"/>
          </a:p>
        </p:txBody>
      </p:sp>
      <p:sp>
        <p:nvSpPr>
          <p:cNvPr id="4" name="Slide Number Placeholder 3"/>
          <p:cNvSpPr>
            <a:spLocks noGrp="1"/>
          </p:cNvSpPr>
          <p:nvPr>
            <p:ph type="sldNum" sz="quarter" idx="10"/>
          </p:nvPr>
        </p:nvSpPr>
        <p:spPr/>
        <p:txBody>
          <a:bodyPr/>
          <a:lstStyle/>
          <a:p>
            <a:pPr>
              <a:defRPr/>
            </a:pPr>
            <a:fld id="{019B3C8B-A621-47F8-8334-61C8777D4CB4}" type="slidenum">
              <a:rPr lang="en-GB" smtClean="0">
                <a:solidFill>
                  <a:prstClr val="black"/>
                </a:solidFill>
              </a:rPr>
              <a:pPr>
                <a:defRPr/>
              </a:pPr>
              <a:t>29</a:t>
            </a:fld>
            <a:endParaRPr lang="en-GB">
              <a:solidFill>
                <a:prstClr val="black"/>
              </a:solidFill>
            </a:endParaRPr>
          </a:p>
        </p:txBody>
      </p:sp>
    </p:spTree>
    <p:extLst>
      <p:ext uri="{BB962C8B-B14F-4D97-AF65-F5344CB8AC3E}">
        <p14:creationId xmlns:p14="http://schemas.microsoft.com/office/powerpoint/2010/main" val="1412363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ct val="20000"/>
              </a:spcAft>
            </a:pPr>
            <a:endParaRPr lang="en-US">
              <a:solidFill>
                <a:srgbClr val="3F007E"/>
              </a:solidFill>
              <a:latin typeface="Trebuchet MS" pitchFamily="34" charset="0"/>
            </a:endParaRPr>
          </a:p>
        </p:txBody>
      </p:sp>
      <p:sp>
        <p:nvSpPr>
          <p:cNvPr id="235524"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7A23FFB-0A0B-49C1-BD93-D31D4AC33350}" type="slidenum">
              <a:rPr lang="en-US" smtClean="0"/>
              <a:pPr fontAlgn="base">
                <a:spcBef>
                  <a:spcPct val="0"/>
                </a:spcBef>
                <a:spcAft>
                  <a:spcPct val="0"/>
                </a:spcAft>
                <a:defRPr/>
              </a:pPr>
              <a:t>43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F955C-29BC-4D7B-96DC-CC8E201F8E68}" type="slidenum">
              <a:rPr lang="en-PH" smtClean="0"/>
              <a:t>6</a:t>
            </a:fld>
            <a:endParaRPr lang="en-PH"/>
          </a:p>
        </p:txBody>
      </p:sp>
    </p:spTree>
    <p:extLst>
      <p:ext uri="{BB962C8B-B14F-4D97-AF65-F5344CB8AC3E}">
        <p14:creationId xmlns:p14="http://schemas.microsoft.com/office/powerpoint/2010/main" val="2099470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F955C-29BC-4D7B-96DC-CC8E201F8E68}" type="slidenum">
              <a:rPr lang="en-PH" smtClean="0"/>
              <a:t>7</a:t>
            </a:fld>
            <a:endParaRPr lang="en-PH"/>
          </a:p>
        </p:txBody>
      </p:sp>
    </p:spTree>
    <p:extLst>
      <p:ext uri="{BB962C8B-B14F-4D97-AF65-F5344CB8AC3E}">
        <p14:creationId xmlns:p14="http://schemas.microsoft.com/office/powerpoint/2010/main" val="1226963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Call Pick-Up : Pick-up of the body from the hospital/residence within Metro Manila (20KM radius)</a:t>
            </a:r>
          </a:p>
          <a:p>
            <a:r>
              <a:rPr lang="en-US" dirty="0"/>
              <a:t>Mortuary Services: Embalming and Preparation of the deceased</a:t>
            </a:r>
          </a:p>
          <a:p>
            <a:r>
              <a:rPr lang="en-US" dirty="0"/>
              <a:t>Transportation : For interment services</a:t>
            </a:r>
          </a:p>
          <a:p>
            <a:r>
              <a:rPr lang="en-US" dirty="0"/>
              <a:t>Documentation: securing of burial permits, death certificate assistance</a:t>
            </a:r>
          </a:p>
          <a:p>
            <a:r>
              <a:rPr lang="en-US" dirty="0"/>
              <a:t>Funeral Items: Cards, Registry</a:t>
            </a:r>
            <a:r>
              <a:rPr lang="en-US" baseline="0" dirty="0"/>
              <a:t> Books, etc.</a:t>
            </a:r>
            <a:endParaRPr lang="en-US" dirty="0"/>
          </a:p>
          <a:p>
            <a:r>
              <a:rPr lang="en-US" dirty="0"/>
              <a:t>Chapel: Includes 4 day viewing</a:t>
            </a:r>
          </a:p>
        </p:txBody>
      </p:sp>
      <p:sp>
        <p:nvSpPr>
          <p:cNvPr id="4" name="Slide Number Placeholder 3"/>
          <p:cNvSpPr>
            <a:spLocks noGrp="1"/>
          </p:cNvSpPr>
          <p:nvPr>
            <p:ph type="sldNum" sz="quarter" idx="10"/>
          </p:nvPr>
        </p:nvSpPr>
        <p:spPr/>
        <p:txBody>
          <a:bodyPr/>
          <a:lstStyle/>
          <a:p>
            <a:pPr>
              <a:defRPr/>
            </a:pPr>
            <a:fld id="{019B3C8B-A621-47F8-8334-61C8777D4CB4}" type="slidenum">
              <a:rPr lang="en-GB" smtClean="0">
                <a:solidFill>
                  <a:prstClr val="black"/>
                </a:solidFill>
              </a:rPr>
              <a:pPr>
                <a:defRPr/>
              </a:pPr>
              <a:t>10</a:t>
            </a:fld>
            <a:endParaRPr lang="en-GB">
              <a:solidFill>
                <a:prstClr val="black"/>
              </a:solidFill>
            </a:endParaRPr>
          </a:p>
        </p:txBody>
      </p:sp>
    </p:spTree>
    <p:extLst>
      <p:ext uri="{BB962C8B-B14F-4D97-AF65-F5344CB8AC3E}">
        <p14:creationId xmlns:p14="http://schemas.microsoft.com/office/powerpoint/2010/main" val="1044187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Viewing outside of</a:t>
            </a:r>
            <a:r>
              <a:rPr lang="en-US" baseline="0" dirty="0"/>
              <a:t> </a:t>
            </a:r>
            <a:r>
              <a:rPr lang="es-ES" baseline="0" dirty="0"/>
              <a:t>Nuestra Señora de </a:t>
            </a:r>
            <a:r>
              <a:rPr lang="es-ES" baseline="0" dirty="0" err="1"/>
              <a:t>Salvacion</a:t>
            </a:r>
            <a:r>
              <a:rPr lang="es-ES" baseline="0" dirty="0"/>
              <a:t> Funeral Parlor, Inc.</a:t>
            </a:r>
            <a:r>
              <a:rPr lang="en-US" baseline="0" dirty="0"/>
              <a:t> is permissible </a:t>
            </a:r>
            <a:r>
              <a:rPr lang="en-US" i="1" baseline="0" dirty="0"/>
              <a:t>without additional transportation charges</a:t>
            </a:r>
            <a:r>
              <a:rPr lang="en-US" baseline="0" dirty="0"/>
              <a:t> within 25KM of the mortuary.  In excess of the radius, you’ll pay additional premium.</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19B3C8B-A621-47F8-8334-61C8777D4CB4}" type="slidenum">
              <a:rPr lang="en-GB" smtClean="0">
                <a:solidFill>
                  <a:prstClr val="black"/>
                </a:solidFill>
              </a:rPr>
              <a:pPr>
                <a:defRPr/>
              </a:pPr>
              <a:t>16</a:t>
            </a:fld>
            <a:endParaRPr lang="en-GB">
              <a:solidFill>
                <a:prstClr val="black"/>
              </a:solidFill>
            </a:endParaRPr>
          </a:p>
        </p:txBody>
      </p:sp>
    </p:spTree>
    <p:extLst>
      <p:ext uri="{BB962C8B-B14F-4D97-AF65-F5344CB8AC3E}">
        <p14:creationId xmlns:p14="http://schemas.microsoft.com/office/powerpoint/2010/main" val="75662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Call Pick-Up : Pick-up of the body from the hospital/residence within Metro Manila (20KM radius)</a:t>
            </a:r>
          </a:p>
          <a:p>
            <a:r>
              <a:rPr lang="en-US" dirty="0"/>
              <a:t>Mortuary Services: Embalming and Preparation of the deceased</a:t>
            </a:r>
          </a:p>
          <a:p>
            <a:r>
              <a:rPr lang="en-US" dirty="0"/>
              <a:t>Transportation : For interment services</a:t>
            </a:r>
          </a:p>
          <a:p>
            <a:r>
              <a:rPr lang="en-US" dirty="0"/>
              <a:t>Documentation: securing of burial permits, death certificate assistance</a:t>
            </a:r>
          </a:p>
          <a:p>
            <a:r>
              <a:rPr lang="en-US" dirty="0"/>
              <a:t>Funeral Items: Cards, Registry</a:t>
            </a:r>
            <a:r>
              <a:rPr lang="en-US" baseline="0" dirty="0"/>
              <a:t> Books, etc.</a:t>
            </a:r>
            <a:endParaRPr lang="en-US" dirty="0"/>
          </a:p>
          <a:p>
            <a:r>
              <a:rPr lang="en-US" dirty="0"/>
              <a:t>Chapel: Includes 4 day viewing</a:t>
            </a:r>
          </a:p>
        </p:txBody>
      </p:sp>
      <p:sp>
        <p:nvSpPr>
          <p:cNvPr id="4" name="Slide Number Placeholder 3"/>
          <p:cNvSpPr>
            <a:spLocks noGrp="1"/>
          </p:cNvSpPr>
          <p:nvPr>
            <p:ph type="sldNum" sz="quarter" idx="10"/>
          </p:nvPr>
        </p:nvSpPr>
        <p:spPr/>
        <p:txBody>
          <a:bodyPr/>
          <a:lstStyle/>
          <a:p>
            <a:pPr>
              <a:defRPr/>
            </a:pPr>
            <a:fld id="{019B3C8B-A621-47F8-8334-61C8777D4CB4}" type="slidenum">
              <a:rPr lang="en-GB" smtClean="0">
                <a:solidFill>
                  <a:prstClr val="black"/>
                </a:solidFill>
              </a:rPr>
              <a:pPr>
                <a:defRPr/>
              </a:pPr>
              <a:t>19</a:t>
            </a:fld>
            <a:endParaRPr lang="en-GB">
              <a:solidFill>
                <a:prstClr val="black"/>
              </a:solidFill>
            </a:endParaRPr>
          </a:p>
        </p:txBody>
      </p:sp>
    </p:spTree>
    <p:extLst>
      <p:ext uri="{BB962C8B-B14F-4D97-AF65-F5344CB8AC3E}">
        <p14:creationId xmlns:p14="http://schemas.microsoft.com/office/powerpoint/2010/main" val="1044187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PAMS spares the </a:t>
            </a:r>
            <a:r>
              <a:rPr lang="en-PH" dirty="0" err="1"/>
              <a:t>planholder’s</a:t>
            </a:r>
            <a:r>
              <a:rPr lang="en-PH" dirty="0"/>
              <a:t> family from the harrowing ordeals of attending to funeral arrangements.</a:t>
            </a:r>
          </a:p>
          <a:p>
            <a:endParaRPr lang="en-PH" dirty="0"/>
          </a:p>
        </p:txBody>
      </p:sp>
      <p:sp>
        <p:nvSpPr>
          <p:cNvPr id="4" name="Slide Number Placeholder 3"/>
          <p:cNvSpPr>
            <a:spLocks noGrp="1"/>
          </p:cNvSpPr>
          <p:nvPr>
            <p:ph type="sldNum" sz="quarter" idx="10"/>
          </p:nvPr>
        </p:nvSpPr>
        <p:spPr/>
        <p:txBody>
          <a:bodyPr/>
          <a:lstStyle/>
          <a:p>
            <a:fld id="{FD3F955C-29BC-4D7B-96DC-CC8E201F8E68}" type="slidenum">
              <a:rPr lang="en-PH" smtClean="0"/>
              <a:t>22</a:t>
            </a:fld>
            <a:endParaRPr lang="en-PH"/>
          </a:p>
        </p:txBody>
      </p:sp>
    </p:spTree>
    <p:extLst>
      <p:ext uri="{BB962C8B-B14F-4D97-AF65-F5344CB8AC3E}">
        <p14:creationId xmlns:p14="http://schemas.microsoft.com/office/powerpoint/2010/main" val="4031928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PAMS spares the </a:t>
            </a:r>
            <a:r>
              <a:rPr lang="en-PH" dirty="0" err="1"/>
              <a:t>planholder’s</a:t>
            </a:r>
            <a:r>
              <a:rPr lang="en-PH" dirty="0"/>
              <a:t> family from the harrowing ordeals of attending to funeral arrangements.</a:t>
            </a:r>
          </a:p>
          <a:p>
            <a:endParaRPr lang="en-PH" dirty="0"/>
          </a:p>
        </p:txBody>
      </p:sp>
      <p:sp>
        <p:nvSpPr>
          <p:cNvPr id="4" name="Slide Number Placeholder 3"/>
          <p:cNvSpPr>
            <a:spLocks noGrp="1"/>
          </p:cNvSpPr>
          <p:nvPr>
            <p:ph type="sldNum" sz="quarter" idx="10"/>
          </p:nvPr>
        </p:nvSpPr>
        <p:spPr/>
        <p:txBody>
          <a:bodyPr/>
          <a:lstStyle/>
          <a:p>
            <a:fld id="{FD3F955C-29BC-4D7B-96DC-CC8E201F8E68}" type="slidenum">
              <a:rPr lang="en-PH" smtClean="0"/>
              <a:t>23</a:t>
            </a:fld>
            <a:endParaRPr lang="en-PH"/>
          </a:p>
        </p:txBody>
      </p:sp>
    </p:spTree>
    <p:extLst>
      <p:ext uri="{BB962C8B-B14F-4D97-AF65-F5344CB8AC3E}">
        <p14:creationId xmlns:p14="http://schemas.microsoft.com/office/powerpoint/2010/main" val="4031928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FD3F955C-29BC-4D7B-96DC-CC8E201F8E68}" type="slidenum">
              <a:rPr lang="en-PH" smtClean="0"/>
              <a:t>24</a:t>
            </a:fld>
            <a:endParaRPr lang="en-PH"/>
          </a:p>
        </p:txBody>
      </p:sp>
    </p:spTree>
    <p:extLst>
      <p:ext uri="{BB962C8B-B14F-4D97-AF65-F5344CB8AC3E}">
        <p14:creationId xmlns:p14="http://schemas.microsoft.com/office/powerpoint/2010/main" val="40319288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62613" y="2571772"/>
            <a:ext cx="7818783" cy="933451"/>
          </a:xfrm>
          <a:prstGeom prst="rect">
            <a:avLst/>
          </a:prstGeom>
        </p:spPr>
        <p:txBody>
          <a:bodyPr>
            <a:normAutofit/>
          </a:bodyPr>
          <a:lstStyle>
            <a:lvl1pPr algn="l">
              <a:defRPr sz="3600" b="0">
                <a:solidFill>
                  <a:schemeClr val="accent1"/>
                </a:solidFill>
                <a:latin typeface="Century Gothic" pitchFamily="34" charset="0"/>
              </a:defRPr>
            </a:lvl1pPr>
          </a:lstStyle>
          <a:p>
            <a:r>
              <a:rPr lang="en-US" dirty="0"/>
              <a:t>Click to edit Master title style</a:t>
            </a:r>
            <a:endParaRPr lang="en-PH" dirty="0"/>
          </a:p>
        </p:txBody>
      </p:sp>
      <p:sp>
        <p:nvSpPr>
          <p:cNvPr id="3" name="Subtitle 2"/>
          <p:cNvSpPr>
            <a:spLocks noGrp="1"/>
          </p:cNvSpPr>
          <p:nvPr>
            <p:ph type="subTitle" idx="1"/>
          </p:nvPr>
        </p:nvSpPr>
        <p:spPr>
          <a:xfrm>
            <a:off x="662613" y="3505200"/>
            <a:ext cx="7818783" cy="533400"/>
          </a:xfrm>
          <a:prstGeom prst="rect">
            <a:avLst/>
          </a:prstGeom>
        </p:spPr>
        <p:txBody>
          <a:bodyPr>
            <a:normAutofit/>
          </a:bodyPr>
          <a:lstStyle>
            <a:lvl1pPr marL="0" indent="0" algn="l">
              <a:buNone/>
              <a:defRPr sz="2100" b="0" baseline="0">
                <a:solidFill>
                  <a:schemeClr val="tx1">
                    <a:tint val="75000"/>
                  </a:schemeClr>
                </a:solidFill>
                <a:latin typeface="Euphemi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PH" dirty="0"/>
          </a:p>
        </p:txBody>
      </p:sp>
      <p:sp>
        <p:nvSpPr>
          <p:cNvPr id="5" name="Footer Placeholder 4"/>
          <p:cNvSpPr>
            <a:spLocks noGrp="1"/>
          </p:cNvSpPr>
          <p:nvPr>
            <p:ph type="ftr" sz="quarter" idx="11"/>
          </p:nvPr>
        </p:nvSpPr>
        <p:spPr>
          <a:xfrm>
            <a:off x="3124200" y="6356374"/>
            <a:ext cx="2895600" cy="365125"/>
          </a:xfrm>
          <a:prstGeom prst="rect">
            <a:avLst/>
          </a:prstGeom>
        </p:spPr>
        <p:txBody>
          <a:bodyPr/>
          <a:lstStyle/>
          <a:p>
            <a:endParaRPr lang="en-PH">
              <a:solidFill>
                <a:prstClr val="black"/>
              </a:solidFill>
            </a:endParaRPr>
          </a:p>
        </p:txBody>
      </p:sp>
      <p:sp>
        <p:nvSpPr>
          <p:cNvPr id="9" name="Rectangle 8"/>
          <p:cNvSpPr/>
          <p:nvPr userDrawn="1"/>
        </p:nvSpPr>
        <p:spPr>
          <a:xfrm>
            <a:off x="0" y="4191000"/>
            <a:ext cx="9144000" cy="76200"/>
          </a:xfrm>
          <a:prstGeom prst="rect">
            <a:avLst/>
          </a:prstGeom>
          <a:solidFill>
            <a:srgbClr val="3333C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prstClr val="white"/>
              </a:solidFill>
              <a:effectLst>
                <a:outerShdw blurRad="38100" dist="38100" dir="2700000" algn="tl">
                  <a:srgbClr val="000000">
                    <a:alpha val="43137"/>
                  </a:srgbClr>
                </a:outerShdw>
              </a:effectLst>
            </a:endParaRPr>
          </a:p>
        </p:txBody>
      </p:sp>
      <p:sp>
        <p:nvSpPr>
          <p:cNvPr id="10" name="Rectangle 9"/>
          <p:cNvSpPr/>
          <p:nvPr userDrawn="1"/>
        </p:nvSpPr>
        <p:spPr>
          <a:xfrm>
            <a:off x="0" y="4343400"/>
            <a:ext cx="9144000" cy="76200"/>
          </a:xfrm>
          <a:prstGeom prst="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prstClr val="white"/>
              </a:solidFill>
              <a:effectLst>
                <a:outerShdw blurRad="38100" dist="38100" dir="2700000" algn="tl">
                  <a:srgbClr val="000000">
                    <a:alpha val="43137"/>
                  </a:srgbClr>
                </a:outerShdw>
              </a:effectLst>
            </a:endParaRPr>
          </a:p>
        </p:txBody>
      </p:sp>
      <p:pic>
        <p:nvPicPr>
          <p:cNvPr id="13"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943600" y="5192806"/>
            <a:ext cx="312255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696" y="6309852"/>
            <a:ext cx="1055421" cy="486697"/>
          </a:xfrm>
          <a:prstGeom prst="rect">
            <a:avLst/>
          </a:prstGeom>
        </p:spPr>
      </p:pic>
    </p:spTree>
    <p:extLst>
      <p:ext uri="{BB962C8B-B14F-4D97-AF65-F5344CB8AC3E}">
        <p14:creationId xmlns:p14="http://schemas.microsoft.com/office/powerpoint/2010/main" val="2716369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10" y="273050"/>
            <a:ext cx="3253408" cy="565150"/>
          </a:xfrm>
          <a:prstGeom prst="rect">
            <a:avLst/>
          </a:prstGeom>
        </p:spPr>
        <p:txBody>
          <a:bodyPr anchor="b">
            <a:noAutofit/>
          </a:bodyPr>
          <a:lstStyle>
            <a:lvl1pPr algn="l">
              <a:defRPr sz="2400" b="0">
                <a:solidFill>
                  <a:srgbClr val="0038A0"/>
                </a:solidFill>
                <a:latin typeface="Century Gothic" pitchFamily="34" charset="0"/>
              </a:defRPr>
            </a:lvl1pPr>
          </a:lstStyle>
          <a:p>
            <a:r>
              <a:rPr lang="en-US" dirty="0"/>
              <a:t>CLICK TO EDIT MASTER TITLE STYLE</a:t>
            </a:r>
            <a:endParaRPr lang="en-PH" dirty="0"/>
          </a:p>
        </p:txBody>
      </p:sp>
      <p:sp>
        <p:nvSpPr>
          <p:cNvPr id="3" name="Content Placeholder 2"/>
          <p:cNvSpPr>
            <a:spLocks noGrp="1"/>
          </p:cNvSpPr>
          <p:nvPr>
            <p:ph idx="1"/>
          </p:nvPr>
        </p:nvSpPr>
        <p:spPr>
          <a:xfrm>
            <a:off x="3843140" y="273074"/>
            <a:ext cx="4843670" cy="5853113"/>
          </a:xfrm>
          <a:prstGeom prst="rect">
            <a:avLst/>
          </a:prstGeo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dirty="0"/>
          </a:p>
        </p:txBody>
      </p:sp>
      <p:sp>
        <p:nvSpPr>
          <p:cNvPr id="4" name="Text Placeholder 3"/>
          <p:cNvSpPr>
            <a:spLocks noGrp="1"/>
          </p:cNvSpPr>
          <p:nvPr>
            <p:ph type="body" sz="half" idx="2"/>
          </p:nvPr>
        </p:nvSpPr>
        <p:spPr>
          <a:xfrm>
            <a:off x="457210" y="1295400"/>
            <a:ext cx="3253408" cy="4830764"/>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3124200" y="6356374"/>
            <a:ext cx="2895600" cy="365125"/>
          </a:xfrm>
          <a:prstGeom prst="rect">
            <a:avLst/>
          </a:prstGeom>
        </p:spPr>
        <p:txBody>
          <a:bodyPr/>
          <a:lstStyle/>
          <a:p>
            <a:endParaRPr lang="en-PH">
              <a:solidFill>
                <a:prstClr val="black"/>
              </a:solidFill>
            </a:endParaRPr>
          </a:p>
        </p:txBody>
      </p:sp>
      <p:sp>
        <p:nvSpPr>
          <p:cNvPr id="9" name="Date Placeholder 3"/>
          <p:cNvSpPr>
            <a:spLocks noGrp="1"/>
          </p:cNvSpPr>
          <p:nvPr>
            <p:ph type="dt" sz="half" idx="10"/>
          </p:nvPr>
        </p:nvSpPr>
        <p:spPr>
          <a:xfrm>
            <a:off x="6559826" y="6362615"/>
            <a:ext cx="2133600" cy="365125"/>
          </a:xfrm>
          <a:prstGeom prst="rect">
            <a:avLst/>
          </a:prstGeom>
        </p:spPr>
        <p:txBody>
          <a:bodyPr/>
          <a:lstStyle/>
          <a:p>
            <a:fld id="{E7598BF0-8E99-49E3-B36B-658C6B4495AD}" type="datetimeFigureOut">
              <a:rPr lang="en-PH" smtClean="0">
                <a:solidFill>
                  <a:prstClr val="black"/>
                </a:solidFill>
              </a:rPr>
              <a:pPr/>
              <a:t>12/01/2020</a:t>
            </a:fld>
            <a:endParaRPr lang="en-PH">
              <a:solidFill>
                <a:prstClr val="black"/>
              </a:solidFill>
            </a:endParaRPr>
          </a:p>
        </p:txBody>
      </p:sp>
      <p:grpSp>
        <p:nvGrpSpPr>
          <p:cNvPr id="5" name="Group 13"/>
          <p:cNvGrpSpPr/>
          <p:nvPr userDrawn="1"/>
        </p:nvGrpSpPr>
        <p:grpSpPr>
          <a:xfrm>
            <a:off x="463832" y="914400"/>
            <a:ext cx="3246783" cy="228600"/>
            <a:chOff x="0" y="990600"/>
            <a:chExt cx="10515600" cy="228600"/>
          </a:xfrm>
        </p:grpSpPr>
        <p:sp>
          <p:nvSpPr>
            <p:cNvPr id="12" name="Rectangle 11"/>
            <p:cNvSpPr/>
            <p:nvPr userDrawn="1"/>
          </p:nvSpPr>
          <p:spPr>
            <a:xfrm>
              <a:off x="0" y="990600"/>
              <a:ext cx="10515600" cy="76200"/>
            </a:xfrm>
            <a:prstGeom prst="rect">
              <a:avLst/>
            </a:prstGeom>
            <a:solidFill>
              <a:srgbClr val="3333C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prstClr val="white"/>
                </a:solidFill>
                <a:effectLst>
                  <a:outerShdw blurRad="38100" dist="38100" dir="2700000" algn="tl">
                    <a:srgbClr val="000000">
                      <a:alpha val="43137"/>
                    </a:srgbClr>
                  </a:outerShdw>
                </a:effectLst>
              </a:endParaRPr>
            </a:p>
          </p:txBody>
        </p:sp>
        <p:sp>
          <p:nvSpPr>
            <p:cNvPr id="13" name="Rectangle 12"/>
            <p:cNvSpPr/>
            <p:nvPr userDrawn="1"/>
          </p:nvSpPr>
          <p:spPr>
            <a:xfrm>
              <a:off x="0" y="1143000"/>
              <a:ext cx="10515600" cy="76200"/>
            </a:xfrm>
            <a:prstGeom prst="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prstClr val="white"/>
                </a:solidFill>
                <a:effectLst>
                  <a:outerShdw blurRad="38100" dist="38100" dir="2700000" algn="tl">
                    <a:srgbClr val="000000">
                      <a:alpha val="43137"/>
                    </a:srgbClr>
                  </a:outerShdw>
                </a:effectLst>
              </a:endParaRPr>
            </a:p>
          </p:txBody>
        </p:sp>
      </p:grpSp>
      <p:pic>
        <p:nvPicPr>
          <p:cNvPr id="17"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543800" y="6324600"/>
            <a:ext cx="1487858" cy="43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696" y="6309852"/>
            <a:ext cx="1055421" cy="486697"/>
          </a:xfrm>
          <a:prstGeom prst="rect">
            <a:avLst/>
          </a:prstGeom>
        </p:spPr>
      </p:pic>
    </p:spTree>
    <p:extLst>
      <p:ext uri="{BB962C8B-B14F-4D97-AF65-F5344CB8AC3E}">
        <p14:creationId xmlns:p14="http://schemas.microsoft.com/office/powerpoint/2010/main" val="3193077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0" y="273050"/>
            <a:ext cx="3253408" cy="565150"/>
          </a:xfrm>
          <a:prstGeom prst="rect">
            <a:avLst/>
          </a:prstGeom>
        </p:spPr>
        <p:txBody>
          <a:bodyPr anchor="b"/>
          <a:lstStyle>
            <a:lvl1pPr algn="l">
              <a:defRPr sz="2400" b="0">
                <a:solidFill>
                  <a:srgbClr val="0038A0"/>
                </a:solidFill>
                <a:latin typeface="Euphemia" pitchFamily="34" charset="0"/>
              </a:defRPr>
            </a:lvl1pPr>
          </a:lstStyle>
          <a:p>
            <a:r>
              <a:rPr lang="en-US" dirty="0"/>
              <a:t>Click to edit Master title style</a:t>
            </a:r>
            <a:endParaRPr lang="en-PH" dirty="0"/>
          </a:p>
        </p:txBody>
      </p:sp>
      <p:sp>
        <p:nvSpPr>
          <p:cNvPr id="6" name="Footer Placeholder 5"/>
          <p:cNvSpPr>
            <a:spLocks noGrp="1"/>
          </p:cNvSpPr>
          <p:nvPr>
            <p:ph type="ftr" sz="quarter" idx="11"/>
          </p:nvPr>
        </p:nvSpPr>
        <p:spPr>
          <a:xfrm>
            <a:off x="3124200" y="6356374"/>
            <a:ext cx="2895600" cy="365125"/>
          </a:xfrm>
          <a:prstGeom prst="rect">
            <a:avLst/>
          </a:prstGeom>
        </p:spPr>
        <p:txBody>
          <a:bodyPr/>
          <a:lstStyle/>
          <a:p>
            <a:endParaRPr lang="en-PH">
              <a:solidFill>
                <a:prstClr val="black"/>
              </a:solidFill>
            </a:endParaRPr>
          </a:p>
        </p:txBody>
      </p:sp>
      <p:sp>
        <p:nvSpPr>
          <p:cNvPr id="9" name="Date Placeholder 3"/>
          <p:cNvSpPr>
            <a:spLocks noGrp="1"/>
          </p:cNvSpPr>
          <p:nvPr>
            <p:ph type="dt" sz="half" idx="10"/>
          </p:nvPr>
        </p:nvSpPr>
        <p:spPr>
          <a:xfrm>
            <a:off x="6559826" y="6362615"/>
            <a:ext cx="2133600" cy="365125"/>
          </a:xfrm>
          <a:prstGeom prst="rect">
            <a:avLst/>
          </a:prstGeom>
        </p:spPr>
        <p:txBody>
          <a:bodyPr/>
          <a:lstStyle/>
          <a:p>
            <a:fld id="{E7598BF0-8E99-49E3-B36B-658C6B4495AD}" type="datetimeFigureOut">
              <a:rPr lang="en-PH" smtClean="0">
                <a:solidFill>
                  <a:prstClr val="black"/>
                </a:solidFill>
              </a:rPr>
              <a:pPr/>
              <a:t>12/01/2020</a:t>
            </a:fld>
            <a:endParaRPr lang="en-PH">
              <a:solidFill>
                <a:prstClr val="black"/>
              </a:solidFill>
            </a:endParaRPr>
          </a:p>
        </p:txBody>
      </p:sp>
      <p:grpSp>
        <p:nvGrpSpPr>
          <p:cNvPr id="3" name="Group 13"/>
          <p:cNvGrpSpPr/>
          <p:nvPr userDrawn="1"/>
        </p:nvGrpSpPr>
        <p:grpSpPr>
          <a:xfrm>
            <a:off x="463832" y="914400"/>
            <a:ext cx="3246783" cy="228600"/>
            <a:chOff x="0" y="990600"/>
            <a:chExt cx="10515600" cy="228600"/>
          </a:xfrm>
        </p:grpSpPr>
        <p:sp>
          <p:nvSpPr>
            <p:cNvPr id="12" name="Rectangle 11"/>
            <p:cNvSpPr/>
            <p:nvPr userDrawn="1"/>
          </p:nvSpPr>
          <p:spPr>
            <a:xfrm>
              <a:off x="0" y="990600"/>
              <a:ext cx="10515600" cy="76200"/>
            </a:xfrm>
            <a:prstGeom prst="rect">
              <a:avLst/>
            </a:prstGeom>
            <a:solidFill>
              <a:srgbClr val="3333C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prstClr val="white"/>
                </a:solidFill>
                <a:effectLst>
                  <a:outerShdw blurRad="38100" dist="38100" dir="2700000" algn="tl">
                    <a:srgbClr val="000000">
                      <a:alpha val="43137"/>
                    </a:srgbClr>
                  </a:outerShdw>
                </a:effectLst>
              </a:endParaRPr>
            </a:p>
          </p:txBody>
        </p:sp>
        <p:sp>
          <p:nvSpPr>
            <p:cNvPr id="13" name="Rectangle 12"/>
            <p:cNvSpPr/>
            <p:nvPr userDrawn="1"/>
          </p:nvSpPr>
          <p:spPr>
            <a:xfrm>
              <a:off x="0" y="1143000"/>
              <a:ext cx="10515600" cy="76200"/>
            </a:xfrm>
            <a:prstGeom prst="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prstClr val="white"/>
                </a:solidFill>
                <a:effectLst>
                  <a:outerShdw blurRad="38100" dist="38100" dir="2700000" algn="tl">
                    <a:srgbClr val="000000">
                      <a:alpha val="43137"/>
                    </a:srgbClr>
                  </a:outerShdw>
                </a:effectLst>
              </a:endParaRPr>
            </a:p>
          </p:txBody>
        </p:sp>
      </p:grpSp>
      <p:pic>
        <p:nvPicPr>
          <p:cNvPr id="14"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543800" y="6324600"/>
            <a:ext cx="1487858" cy="43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696" y="6309852"/>
            <a:ext cx="1055421" cy="486697"/>
          </a:xfrm>
          <a:prstGeom prst="rect">
            <a:avLst/>
          </a:prstGeom>
        </p:spPr>
      </p:pic>
    </p:spTree>
    <p:extLst>
      <p:ext uri="{BB962C8B-B14F-4D97-AF65-F5344CB8AC3E}">
        <p14:creationId xmlns:p14="http://schemas.microsoft.com/office/powerpoint/2010/main" val="161232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1" y="3733800"/>
            <a:ext cx="7373328" cy="566738"/>
          </a:xfrm>
          <a:prstGeom prst="rect">
            <a:avLst/>
          </a:prstGeom>
        </p:spPr>
        <p:txBody>
          <a:bodyPr anchor="b"/>
          <a:lstStyle>
            <a:lvl1pPr algn="l">
              <a:defRPr sz="2400" b="0">
                <a:solidFill>
                  <a:srgbClr val="0038A0"/>
                </a:solidFill>
                <a:latin typeface="Calibri" pitchFamily="34" charset="0"/>
              </a:defRPr>
            </a:lvl1pPr>
          </a:lstStyle>
          <a:p>
            <a:r>
              <a:rPr lang="en-US" dirty="0"/>
              <a:t>Click to edit Master title style</a:t>
            </a:r>
            <a:endParaRPr lang="en-PH" dirty="0"/>
          </a:p>
        </p:txBody>
      </p:sp>
      <p:sp>
        <p:nvSpPr>
          <p:cNvPr id="3" name="Picture Placeholder 2"/>
          <p:cNvSpPr>
            <a:spLocks noGrp="1"/>
          </p:cNvSpPr>
          <p:nvPr>
            <p:ph type="pic" idx="1"/>
          </p:nvPr>
        </p:nvSpPr>
        <p:spPr>
          <a:xfrm>
            <a:off x="914401" y="457201"/>
            <a:ext cx="7373328" cy="213359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PH"/>
          </a:p>
        </p:txBody>
      </p:sp>
      <p:sp>
        <p:nvSpPr>
          <p:cNvPr id="4" name="Text Placeholder 3"/>
          <p:cNvSpPr>
            <a:spLocks noGrp="1"/>
          </p:cNvSpPr>
          <p:nvPr>
            <p:ph type="body" sz="half" idx="2"/>
          </p:nvPr>
        </p:nvSpPr>
        <p:spPr>
          <a:xfrm>
            <a:off x="914401" y="4300538"/>
            <a:ext cx="7373328"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3124200" y="6356374"/>
            <a:ext cx="2895600" cy="365125"/>
          </a:xfrm>
          <a:prstGeom prst="rect">
            <a:avLst/>
          </a:prstGeom>
        </p:spPr>
        <p:txBody>
          <a:bodyPr/>
          <a:lstStyle/>
          <a:p>
            <a:endParaRPr lang="en-PH">
              <a:solidFill>
                <a:prstClr val="black"/>
              </a:solidFill>
            </a:endParaRPr>
          </a:p>
        </p:txBody>
      </p:sp>
      <p:sp>
        <p:nvSpPr>
          <p:cNvPr id="9" name="Date Placeholder 3"/>
          <p:cNvSpPr>
            <a:spLocks noGrp="1"/>
          </p:cNvSpPr>
          <p:nvPr>
            <p:ph type="dt" sz="half" idx="10"/>
          </p:nvPr>
        </p:nvSpPr>
        <p:spPr>
          <a:xfrm>
            <a:off x="6559826" y="6362615"/>
            <a:ext cx="2133600" cy="365125"/>
          </a:xfrm>
          <a:prstGeom prst="rect">
            <a:avLst/>
          </a:prstGeom>
        </p:spPr>
        <p:txBody>
          <a:bodyPr/>
          <a:lstStyle/>
          <a:p>
            <a:fld id="{E7598BF0-8E99-49E3-B36B-658C6B4495AD}" type="datetimeFigureOut">
              <a:rPr lang="en-PH" smtClean="0">
                <a:solidFill>
                  <a:prstClr val="black"/>
                </a:solidFill>
              </a:rPr>
              <a:pPr/>
              <a:t>12/01/2020</a:t>
            </a:fld>
            <a:endParaRPr lang="en-PH">
              <a:solidFill>
                <a:prstClr val="black"/>
              </a:solidFill>
            </a:endParaRPr>
          </a:p>
        </p:txBody>
      </p:sp>
      <p:grpSp>
        <p:nvGrpSpPr>
          <p:cNvPr id="5" name="Group 13"/>
          <p:cNvGrpSpPr/>
          <p:nvPr userDrawn="1"/>
        </p:nvGrpSpPr>
        <p:grpSpPr>
          <a:xfrm>
            <a:off x="0" y="3429000"/>
            <a:ext cx="9144000" cy="228600"/>
            <a:chOff x="0" y="4953000"/>
            <a:chExt cx="10515600" cy="228600"/>
          </a:xfrm>
        </p:grpSpPr>
        <p:sp>
          <p:nvSpPr>
            <p:cNvPr id="12" name="Rectangle 11"/>
            <p:cNvSpPr/>
            <p:nvPr userDrawn="1"/>
          </p:nvSpPr>
          <p:spPr>
            <a:xfrm>
              <a:off x="0" y="4953000"/>
              <a:ext cx="10515600" cy="76200"/>
            </a:xfrm>
            <a:prstGeom prst="rect">
              <a:avLst/>
            </a:prstGeom>
            <a:solidFill>
              <a:srgbClr val="3333C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prstClr val="white"/>
                </a:solidFill>
                <a:effectLst>
                  <a:outerShdw blurRad="38100" dist="38100" dir="2700000" algn="tl">
                    <a:srgbClr val="000000">
                      <a:alpha val="43137"/>
                    </a:srgbClr>
                  </a:outerShdw>
                </a:effectLst>
              </a:endParaRPr>
            </a:p>
          </p:txBody>
        </p:sp>
        <p:sp>
          <p:nvSpPr>
            <p:cNvPr id="13" name="Rectangle 12"/>
            <p:cNvSpPr/>
            <p:nvPr userDrawn="1"/>
          </p:nvSpPr>
          <p:spPr>
            <a:xfrm>
              <a:off x="0" y="5105400"/>
              <a:ext cx="10515600" cy="76200"/>
            </a:xfrm>
            <a:prstGeom prst="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prstClr val="white"/>
                </a:solidFill>
                <a:effectLst>
                  <a:outerShdw blurRad="38100" dist="38100" dir="2700000" algn="tl">
                    <a:srgbClr val="000000">
                      <a:alpha val="43137"/>
                    </a:srgbClr>
                  </a:outerShdw>
                </a:effectLst>
              </a:endParaRPr>
            </a:p>
          </p:txBody>
        </p:sp>
      </p:grpSp>
      <p:pic>
        <p:nvPicPr>
          <p:cNvPr id="17"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543800" y="6324600"/>
            <a:ext cx="1487858" cy="43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696" y="6309852"/>
            <a:ext cx="1055421" cy="486697"/>
          </a:xfrm>
          <a:prstGeom prst="rect">
            <a:avLst/>
          </a:prstGeom>
        </p:spPr>
      </p:pic>
    </p:spTree>
    <p:extLst>
      <p:ext uri="{BB962C8B-B14F-4D97-AF65-F5344CB8AC3E}">
        <p14:creationId xmlns:p14="http://schemas.microsoft.com/office/powerpoint/2010/main" val="2396163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1" y="3733800"/>
            <a:ext cx="7373328" cy="566738"/>
          </a:xfrm>
          <a:prstGeom prst="rect">
            <a:avLst/>
          </a:prstGeom>
        </p:spPr>
        <p:txBody>
          <a:bodyPr anchor="b"/>
          <a:lstStyle>
            <a:lvl1pPr algn="l">
              <a:defRPr sz="2400" b="0">
                <a:solidFill>
                  <a:srgbClr val="0038A0"/>
                </a:solidFill>
                <a:latin typeface="Calibri" pitchFamily="34" charset="0"/>
              </a:defRPr>
            </a:lvl1pPr>
          </a:lstStyle>
          <a:p>
            <a:r>
              <a:rPr lang="en-US" dirty="0"/>
              <a:t>Click to edit Master title style</a:t>
            </a:r>
            <a:endParaRPr lang="en-PH" dirty="0"/>
          </a:p>
        </p:txBody>
      </p:sp>
      <p:sp>
        <p:nvSpPr>
          <p:cNvPr id="3" name="Picture Placeholder 2"/>
          <p:cNvSpPr>
            <a:spLocks noGrp="1"/>
          </p:cNvSpPr>
          <p:nvPr>
            <p:ph type="pic" idx="1"/>
          </p:nvPr>
        </p:nvSpPr>
        <p:spPr>
          <a:xfrm>
            <a:off x="914401" y="457201"/>
            <a:ext cx="7373328" cy="213359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PH"/>
          </a:p>
        </p:txBody>
      </p:sp>
      <p:sp>
        <p:nvSpPr>
          <p:cNvPr id="4" name="Text Placeholder 3"/>
          <p:cNvSpPr>
            <a:spLocks noGrp="1"/>
          </p:cNvSpPr>
          <p:nvPr>
            <p:ph type="body" sz="half" idx="2"/>
          </p:nvPr>
        </p:nvSpPr>
        <p:spPr>
          <a:xfrm>
            <a:off x="914401" y="4300538"/>
            <a:ext cx="7373328"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3124200" y="6356374"/>
            <a:ext cx="2895600" cy="365125"/>
          </a:xfrm>
          <a:prstGeom prst="rect">
            <a:avLst/>
          </a:prstGeom>
        </p:spPr>
        <p:txBody>
          <a:bodyPr/>
          <a:lstStyle/>
          <a:p>
            <a:endParaRPr lang="en-PH">
              <a:solidFill>
                <a:prstClr val="black"/>
              </a:solidFill>
            </a:endParaRPr>
          </a:p>
        </p:txBody>
      </p:sp>
      <p:sp>
        <p:nvSpPr>
          <p:cNvPr id="9" name="Date Placeholder 3"/>
          <p:cNvSpPr>
            <a:spLocks noGrp="1"/>
          </p:cNvSpPr>
          <p:nvPr>
            <p:ph type="dt" sz="half" idx="10"/>
          </p:nvPr>
        </p:nvSpPr>
        <p:spPr>
          <a:xfrm>
            <a:off x="6559826" y="6362615"/>
            <a:ext cx="2133600" cy="365125"/>
          </a:xfrm>
          <a:prstGeom prst="rect">
            <a:avLst/>
          </a:prstGeom>
        </p:spPr>
        <p:txBody>
          <a:bodyPr/>
          <a:lstStyle/>
          <a:p>
            <a:fld id="{E7598BF0-8E99-49E3-B36B-658C6B4495AD}" type="datetimeFigureOut">
              <a:rPr lang="en-PH" smtClean="0">
                <a:solidFill>
                  <a:prstClr val="black"/>
                </a:solidFill>
              </a:rPr>
              <a:pPr/>
              <a:t>12/01/2020</a:t>
            </a:fld>
            <a:endParaRPr lang="en-PH">
              <a:solidFill>
                <a:prstClr val="black"/>
              </a:solidFill>
            </a:endParaRPr>
          </a:p>
        </p:txBody>
      </p:sp>
      <p:grpSp>
        <p:nvGrpSpPr>
          <p:cNvPr id="5" name="Group 13"/>
          <p:cNvGrpSpPr/>
          <p:nvPr userDrawn="1"/>
        </p:nvGrpSpPr>
        <p:grpSpPr>
          <a:xfrm>
            <a:off x="0" y="2895600"/>
            <a:ext cx="9144000" cy="228600"/>
            <a:chOff x="0" y="4953000"/>
            <a:chExt cx="10515600" cy="228600"/>
          </a:xfrm>
        </p:grpSpPr>
        <p:sp>
          <p:nvSpPr>
            <p:cNvPr id="12" name="Rectangle 11"/>
            <p:cNvSpPr/>
            <p:nvPr userDrawn="1"/>
          </p:nvSpPr>
          <p:spPr>
            <a:xfrm>
              <a:off x="0" y="4953000"/>
              <a:ext cx="10515600" cy="76200"/>
            </a:xfrm>
            <a:prstGeom prst="rect">
              <a:avLst/>
            </a:prstGeom>
            <a:solidFill>
              <a:srgbClr val="3333C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prstClr val="white"/>
                </a:solidFill>
                <a:effectLst>
                  <a:outerShdw blurRad="38100" dist="38100" dir="2700000" algn="tl">
                    <a:srgbClr val="000000">
                      <a:alpha val="43137"/>
                    </a:srgbClr>
                  </a:outerShdw>
                </a:effectLst>
              </a:endParaRPr>
            </a:p>
          </p:txBody>
        </p:sp>
        <p:sp>
          <p:nvSpPr>
            <p:cNvPr id="13" name="Rectangle 12"/>
            <p:cNvSpPr/>
            <p:nvPr userDrawn="1"/>
          </p:nvSpPr>
          <p:spPr>
            <a:xfrm>
              <a:off x="0" y="5105400"/>
              <a:ext cx="10515600" cy="76200"/>
            </a:xfrm>
            <a:prstGeom prst="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prstClr val="white"/>
                </a:solidFill>
                <a:effectLst>
                  <a:outerShdw blurRad="38100" dist="38100" dir="2700000" algn="tl">
                    <a:srgbClr val="000000">
                      <a:alpha val="43137"/>
                    </a:srgbClr>
                  </a:outerShdw>
                </a:effectLst>
              </a:endParaRPr>
            </a:p>
          </p:txBody>
        </p:sp>
      </p:grpSp>
      <p:pic>
        <p:nvPicPr>
          <p:cNvPr id="17"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543800" y="6324600"/>
            <a:ext cx="1487858" cy="43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696" y="6309852"/>
            <a:ext cx="1055421" cy="486697"/>
          </a:xfrm>
          <a:prstGeom prst="rect">
            <a:avLst/>
          </a:prstGeom>
        </p:spPr>
      </p:pic>
    </p:spTree>
    <p:extLst>
      <p:ext uri="{BB962C8B-B14F-4D97-AF65-F5344CB8AC3E}">
        <p14:creationId xmlns:p14="http://schemas.microsoft.com/office/powerpoint/2010/main" val="4082317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a:prstGeom prst="rect">
            <a:avLst/>
          </a:prstGeom>
        </p:spPr>
        <p:txBody>
          <a:bodyPr>
            <a:normAutofit/>
          </a:bodyPr>
          <a:lstStyle>
            <a:lvl1pPr>
              <a:defRPr sz="2800" b="0">
                <a:solidFill>
                  <a:schemeClr val="accent1"/>
                </a:solidFill>
              </a:defRPr>
            </a:lvl1pPr>
          </a:lstStyle>
          <a:p>
            <a:r>
              <a:rPr lang="en-US"/>
              <a:t>Click to edit Master title style</a:t>
            </a:r>
            <a:endParaRPr lang="en-PH" dirty="0"/>
          </a:p>
        </p:txBody>
      </p:sp>
      <p:sp>
        <p:nvSpPr>
          <p:cNvPr id="3" name="Vertical Text Placeholder 2"/>
          <p:cNvSpPr>
            <a:spLocks noGrp="1"/>
          </p:cNvSpPr>
          <p:nvPr>
            <p:ph type="body" orient="vert" idx="1"/>
          </p:nvPr>
        </p:nvSpPr>
        <p:spPr>
          <a:xfrm>
            <a:off x="457200" y="1143005"/>
            <a:ext cx="8229600" cy="4983165"/>
          </a:xfrm>
          <a:prstGeom prst="rect">
            <a:avLst/>
          </a:prstGeom>
        </p:spPr>
        <p:txBody>
          <a:bodyPr vert="eaVert">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dirty="0"/>
          </a:p>
        </p:txBody>
      </p:sp>
      <p:sp>
        <p:nvSpPr>
          <p:cNvPr id="5" name="Footer Placeholder 4"/>
          <p:cNvSpPr>
            <a:spLocks noGrp="1"/>
          </p:cNvSpPr>
          <p:nvPr>
            <p:ph type="ftr" sz="quarter" idx="11"/>
          </p:nvPr>
        </p:nvSpPr>
        <p:spPr>
          <a:xfrm>
            <a:off x="3124200" y="6356374"/>
            <a:ext cx="2895600" cy="365125"/>
          </a:xfrm>
          <a:prstGeom prst="rect">
            <a:avLst/>
          </a:prstGeom>
        </p:spPr>
        <p:txBody>
          <a:bodyPr/>
          <a:lstStyle/>
          <a:p>
            <a:endParaRPr lang="en-PH">
              <a:solidFill>
                <a:prstClr val="black"/>
              </a:solidFill>
            </a:endParaRPr>
          </a:p>
        </p:txBody>
      </p:sp>
      <p:sp>
        <p:nvSpPr>
          <p:cNvPr id="8" name="Date Placeholder 3"/>
          <p:cNvSpPr>
            <a:spLocks noGrp="1"/>
          </p:cNvSpPr>
          <p:nvPr>
            <p:ph type="dt" sz="half" idx="10"/>
          </p:nvPr>
        </p:nvSpPr>
        <p:spPr>
          <a:xfrm>
            <a:off x="6559826" y="6362615"/>
            <a:ext cx="2133600" cy="365125"/>
          </a:xfrm>
          <a:prstGeom prst="rect">
            <a:avLst/>
          </a:prstGeom>
        </p:spPr>
        <p:txBody>
          <a:bodyPr/>
          <a:lstStyle/>
          <a:p>
            <a:fld id="{E7598BF0-8E99-49E3-B36B-658C6B4495AD}" type="datetimeFigureOut">
              <a:rPr lang="en-PH" smtClean="0">
                <a:solidFill>
                  <a:prstClr val="black"/>
                </a:solidFill>
              </a:rPr>
              <a:pPr/>
              <a:t>12/01/2020</a:t>
            </a:fld>
            <a:endParaRPr lang="en-PH">
              <a:solidFill>
                <a:prstClr val="black"/>
              </a:solidFill>
            </a:endParaRPr>
          </a:p>
        </p:txBody>
      </p:sp>
      <p:sp>
        <p:nvSpPr>
          <p:cNvPr id="14" name="Rectangle 13"/>
          <p:cNvSpPr/>
          <p:nvPr userDrawn="1"/>
        </p:nvSpPr>
        <p:spPr>
          <a:xfrm>
            <a:off x="0" y="762000"/>
            <a:ext cx="9144000" cy="76200"/>
          </a:xfrm>
          <a:prstGeom prst="rect">
            <a:avLst/>
          </a:prstGeom>
          <a:solidFill>
            <a:srgbClr val="3333C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prstClr val="white"/>
              </a:solidFill>
              <a:effectLst>
                <a:outerShdw blurRad="38100" dist="38100" dir="2700000" algn="tl">
                  <a:srgbClr val="000000">
                    <a:alpha val="43137"/>
                  </a:srgbClr>
                </a:outerShdw>
              </a:effectLst>
            </a:endParaRPr>
          </a:p>
        </p:txBody>
      </p:sp>
      <p:sp>
        <p:nvSpPr>
          <p:cNvPr id="15" name="Rectangle 14"/>
          <p:cNvSpPr/>
          <p:nvPr userDrawn="1"/>
        </p:nvSpPr>
        <p:spPr>
          <a:xfrm>
            <a:off x="0" y="914400"/>
            <a:ext cx="9144000" cy="76200"/>
          </a:xfrm>
          <a:prstGeom prst="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prstClr val="white"/>
              </a:solidFill>
              <a:effectLst>
                <a:outerShdw blurRad="38100" dist="38100" dir="2700000" algn="tl">
                  <a:srgbClr val="000000">
                    <a:alpha val="43137"/>
                  </a:srgbClr>
                </a:outerShdw>
              </a:effectLst>
            </a:endParaRPr>
          </a:p>
        </p:txBody>
      </p:sp>
      <p:pic>
        <p:nvPicPr>
          <p:cNvPr id="12"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543800" y="6324600"/>
            <a:ext cx="1487858" cy="43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696" y="6309852"/>
            <a:ext cx="1055421" cy="486697"/>
          </a:xfrm>
          <a:prstGeom prst="rect">
            <a:avLst/>
          </a:prstGeom>
        </p:spPr>
      </p:pic>
    </p:spTree>
    <p:extLst>
      <p:ext uri="{BB962C8B-B14F-4D97-AF65-F5344CB8AC3E}">
        <p14:creationId xmlns:p14="http://schemas.microsoft.com/office/powerpoint/2010/main" val="481843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1304" y="274662"/>
            <a:ext cx="735496" cy="5851525"/>
          </a:xfrm>
          <a:prstGeom prst="rect">
            <a:avLst/>
          </a:prstGeom>
        </p:spPr>
        <p:txBody>
          <a:bodyPr vert="eaVert">
            <a:normAutofit/>
          </a:bodyPr>
          <a:lstStyle>
            <a:lvl1pPr>
              <a:defRPr sz="2800">
                <a:solidFill>
                  <a:schemeClr val="accent1"/>
                </a:solidFill>
              </a:defRPr>
            </a:lvl1pPr>
          </a:lstStyle>
          <a:p>
            <a:r>
              <a:rPr lang="en-US"/>
              <a:t>Click to edit Master title style</a:t>
            </a:r>
            <a:endParaRPr lang="en-PH" dirty="0"/>
          </a:p>
        </p:txBody>
      </p:sp>
      <p:sp>
        <p:nvSpPr>
          <p:cNvPr id="3" name="Vertical Text Placeholder 2"/>
          <p:cNvSpPr>
            <a:spLocks noGrp="1"/>
          </p:cNvSpPr>
          <p:nvPr>
            <p:ph type="body" orient="vert" idx="1"/>
          </p:nvPr>
        </p:nvSpPr>
        <p:spPr>
          <a:xfrm>
            <a:off x="728872" y="274662"/>
            <a:ext cx="6559826" cy="5851525"/>
          </a:xfrm>
          <a:prstGeom prst="rect">
            <a:avLst/>
          </a:prstGeom>
        </p:spPr>
        <p:txBody>
          <a:bodyPr vert="eaVert">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dirty="0"/>
          </a:p>
        </p:txBody>
      </p:sp>
      <p:sp>
        <p:nvSpPr>
          <p:cNvPr id="5" name="Footer Placeholder 4"/>
          <p:cNvSpPr>
            <a:spLocks noGrp="1"/>
          </p:cNvSpPr>
          <p:nvPr>
            <p:ph type="ftr" sz="quarter" idx="11"/>
          </p:nvPr>
        </p:nvSpPr>
        <p:spPr>
          <a:xfrm>
            <a:off x="3124200" y="6356374"/>
            <a:ext cx="2895600" cy="365125"/>
          </a:xfrm>
          <a:prstGeom prst="rect">
            <a:avLst/>
          </a:prstGeom>
        </p:spPr>
        <p:txBody>
          <a:bodyPr/>
          <a:lstStyle/>
          <a:p>
            <a:endParaRPr lang="en-PH">
              <a:solidFill>
                <a:prstClr val="black"/>
              </a:solidFill>
            </a:endParaRPr>
          </a:p>
        </p:txBody>
      </p:sp>
      <p:sp>
        <p:nvSpPr>
          <p:cNvPr id="8" name="Date Placeholder 3"/>
          <p:cNvSpPr>
            <a:spLocks noGrp="1"/>
          </p:cNvSpPr>
          <p:nvPr>
            <p:ph type="dt" sz="half" idx="10"/>
          </p:nvPr>
        </p:nvSpPr>
        <p:spPr>
          <a:xfrm>
            <a:off x="6559826" y="6362615"/>
            <a:ext cx="2133600" cy="365125"/>
          </a:xfrm>
          <a:prstGeom prst="rect">
            <a:avLst/>
          </a:prstGeom>
        </p:spPr>
        <p:txBody>
          <a:bodyPr/>
          <a:lstStyle/>
          <a:p>
            <a:fld id="{E7598BF0-8E99-49E3-B36B-658C6B4495AD}" type="datetimeFigureOut">
              <a:rPr lang="en-PH" smtClean="0">
                <a:solidFill>
                  <a:prstClr val="black"/>
                </a:solidFill>
              </a:rPr>
              <a:pPr/>
              <a:t>12/01/2020</a:t>
            </a:fld>
            <a:endParaRPr lang="en-PH">
              <a:solidFill>
                <a:prstClr val="black"/>
              </a:solidFill>
            </a:endParaRPr>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rot="5400000">
            <a:off x="-529630" y="3176756"/>
            <a:ext cx="1828800" cy="50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10"/>
          <p:cNvGrpSpPr/>
          <p:nvPr userDrawn="1"/>
        </p:nvGrpSpPr>
        <p:grpSpPr>
          <a:xfrm rot="5400000">
            <a:off x="4236830" y="3342314"/>
            <a:ext cx="6832600" cy="198783"/>
            <a:chOff x="0" y="4953000"/>
            <a:chExt cx="10515600" cy="228600"/>
          </a:xfrm>
        </p:grpSpPr>
        <p:sp>
          <p:nvSpPr>
            <p:cNvPr id="12" name="Rectangle 11"/>
            <p:cNvSpPr/>
            <p:nvPr userDrawn="1"/>
          </p:nvSpPr>
          <p:spPr>
            <a:xfrm>
              <a:off x="0" y="4953000"/>
              <a:ext cx="10515600" cy="76200"/>
            </a:xfrm>
            <a:prstGeom prst="rect">
              <a:avLst/>
            </a:prstGeom>
            <a:solidFill>
              <a:srgbClr val="3333C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prstClr val="white"/>
                </a:solidFill>
                <a:effectLst>
                  <a:outerShdw blurRad="38100" dist="38100" dir="2700000" algn="tl">
                    <a:srgbClr val="000000">
                      <a:alpha val="43137"/>
                    </a:srgbClr>
                  </a:outerShdw>
                </a:effectLst>
              </a:endParaRPr>
            </a:p>
          </p:txBody>
        </p:sp>
        <p:sp>
          <p:nvSpPr>
            <p:cNvPr id="13" name="Rectangle 12"/>
            <p:cNvSpPr/>
            <p:nvPr userDrawn="1"/>
          </p:nvSpPr>
          <p:spPr>
            <a:xfrm>
              <a:off x="0" y="5105400"/>
              <a:ext cx="10515600" cy="76200"/>
            </a:xfrm>
            <a:prstGeom prst="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prstClr val="white"/>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46084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2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a:prstGeom prst="rect">
            <a:avLst/>
          </a:prstGeom>
        </p:spPr>
        <p:txBody>
          <a:bodyPr>
            <a:noAutofit/>
          </a:bodyPr>
          <a:lstStyle>
            <a:lvl1pPr algn="l">
              <a:defRPr sz="3600" b="0">
                <a:solidFill>
                  <a:srgbClr val="0038A0"/>
                </a:solidFill>
                <a:latin typeface="Century Gothic" pitchFamily="34" charset="0"/>
              </a:defRPr>
            </a:lvl1pPr>
          </a:lstStyle>
          <a:p>
            <a:r>
              <a:rPr lang="en-US" dirty="0"/>
              <a:t>Click to edit Master title style</a:t>
            </a:r>
            <a:endParaRPr lang="en-PH" dirty="0"/>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endParaRPr lang="en-PH">
              <a:solidFill>
                <a:prstClr val="black"/>
              </a:solidFill>
            </a:endParaRPr>
          </a:p>
        </p:txBody>
      </p:sp>
      <p:sp>
        <p:nvSpPr>
          <p:cNvPr id="7" name="Date Placeholder 3"/>
          <p:cNvSpPr>
            <a:spLocks noGrp="1"/>
          </p:cNvSpPr>
          <p:nvPr>
            <p:ph type="dt" sz="half" idx="10"/>
          </p:nvPr>
        </p:nvSpPr>
        <p:spPr>
          <a:xfrm>
            <a:off x="6559826" y="6362593"/>
            <a:ext cx="2133600" cy="365125"/>
          </a:xfrm>
          <a:prstGeom prst="rect">
            <a:avLst/>
          </a:prstGeom>
        </p:spPr>
        <p:txBody>
          <a:bodyPr/>
          <a:lstStyle/>
          <a:p>
            <a:fld id="{E7598BF0-8E99-49E3-B36B-658C6B4495AD}" type="datetimeFigureOut">
              <a:rPr lang="en-PH" smtClean="0">
                <a:solidFill>
                  <a:prstClr val="black"/>
                </a:solidFill>
              </a:rPr>
              <a:pPr/>
              <a:t>12/01/2020</a:t>
            </a:fld>
            <a:endParaRPr lang="en-PH">
              <a:solidFill>
                <a:prstClr val="black"/>
              </a:solidFill>
            </a:endParaRPr>
          </a:p>
        </p:txBody>
      </p:sp>
      <p:sp>
        <p:nvSpPr>
          <p:cNvPr id="12" name="Rectangle 11"/>
          <p:cNvSpPr/>
          <p:nvPr userDrawn="1"/>
        </p:nvSpPr>
        <p:spPr>
          <a:xfrm>
            <a:off x="0" y="762000"/>
            <a:ext cx="9144000" cy="76200"/>
          </a:xfrm>
          <a:prstGeom prst="rect">
            <a:avLst/>
          </a:prstGeom>
          <a:solidFill>
            <a:srgbClr val="3333C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prstClr val="white"/>
              </a:solidFill>
              <a:effectLst>
                <a:outerShdw blurRad="38100" dist="38100" dir="2700000" algn="tl">
                  <a:srgbClr val="000000">
                    <a:alpha val="43137"/>
                  </a:srgbClr>
                </a:outerShdw>
              </a:effectLst>
            </a:endParaRPr>
          </a:p>
        </p:txBody>
      </p:sp>
      <p:sp>
        <p:nvSpPr>
          <p:cNvPr id="13" name="Rectangle 12"/>
          <p:cNvSpPr/>
          <p:nvPr userDrawn="1"/>
        </p:nvSpPr>
        <p:spPr>
          <a:xfrm>
            <a:off x="0" y="914400"/>
            <a:ext cx="9144000" cy="76200"/>
          </a:xfrm>
          <a:prstGeom prst="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prstClr val="white"/>
              </a:solidFill>
              <a:effectLst>
                <a:outerShdw blurRad="38100" dist="38100" dir="2700000" algn="tl">
                  <a:srgbClr val="000000">
                    <a:alpha val="43137"/>
                  </a:srgbClr>
                </a:outerShdw>
              </a:effectLst>
            </a:endParaRPr>
          </a:p>
        </p:txBody>
      </p:sp>
      <p:pic>
        <p:nvPicPr>
          <p:cNvPr id="9"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288696" y="6324600"/>
            <a:ext cx="1590261" cy="43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696" y="6309852"/>
            <a:ext cx="1055421" cy="486697"/>
          </a:xfrm>
          <a:prstGeom prst="rect">
            <a:avLst/>
          </a:prstGeom>
        </p:spPr>
      </p:pic>
    </p:spTree>
    <p:extLst>
      <p:ext uri="{BB962C8B-B14F-4D97-AF65-F5344CB8AC3E}">
        <p14:creationId xmlns:p14="http://schemas.microsoft.com/office/powerpoint/2010/main" val="2307866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a:prstGeom prst="rect">
            <a:avLst/>
          </a:prstGeom>
        </p:spPr>
        <p:txBody>
          <a:bodyPr>
            <a:normAutofit/>
          </a:bodyPr>
          <a:lstStyle>
            <a:lvl1pPr algn="l">
              <a:defRPr sz="2800" b="0">
                <a:solidFill>
                  <a:srgbClr val="0038A0"/>
                </a:solidFill>
                <a:latin typeface="Century Gothic" pitchFamily="34" charset="0"/>
              </a:defRPr>
            </a:lvl1pPr>
          </a:lstStyle>
          <a:p>
            <a:r>
              <a:rPr lang="en-US" dirty="0"/>
              <a:t>Click to edit Master title style</a:t>
            </a:r>
            <a:endParaRPr lang="en-PH" dirty="0"/>
          </a:p>
        </p:txBody>
      </p:sp>
      <p:sp>
        <p:nvSpPr>
          <p:cNvPr id="3" name="Content Placeholder 2"/>
          <p:cNvSpPr>
            <a:spLocks noGrp="1"/>
          </p:cNvSpPr>
          <p:nvPr>
            <p:ph idx="1"/>
          </p:nvPr>
        </p:nvSpPr>
        <p:spPr>
          <a:xfrm>
            <a:off x="457200" y="1143005"/>
            <a:ext cx="8229600" cy="4983165"/>
          </a:xfrm>
          <a:prstGeom prst="rect">
            <a:avLst/>
          </a:prstGeom>
        </p:spPr>
        <p:txBody>
          <a:bodyPr>
            <a:normAutofit/>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dirty="0"/>
          </a:p>
        </p:txBody>
      </p:sp>
      <p:sp>
        <p:nvSpPr>
          <p:cNvPr id="4" name="Date Placeholder 3"/>
          <p:cNvSpPr>
            <a:spLocks noGrp="1"/>
          </p:cNvSpPr>
          <p:nvPr>
            <p:ph type="dt" sz="half" idx="10"/>
          </p:nvPr>
        </p:nvSpPr>
        <p:spPr>
          <a:xfrm>
            <a:off x="6559826" y="6362615"/>
            <a:ext cx="2133600" cy="365125"/>
          </a:xfrm>
          <a:prstGeom prst="rect">
            <a:avLst/>
          </a:prstGeom>
        </p:spPr>
        <p:txBody>
          <a:bodyPr/>
          <a:lstStyle/>
          <a:p>
            <a:fld id="{E7598BF0-8E99-49E3-B36B-658C6B4495AD}" type="datetimeFigureOut">
              <a:rPr lang="en-PH" smtClean="0">
                <a:solidFill>
                  <a:prstClr val="black"/>
                </a:solidFill>
              </a:rPr>
              <a:pPr/>
              <a:t>12/01/2020</a:t>
            </a:fld>
            <a:endParaRPr lang="en-PH">
              <a:solidFill>
                <a:prstClr val="black"/>
              </a:solidFill>
            </a:endParaRPr>
          </a:p>
        </p:txBody>
      </p:sp>
      <p:sp>
        <p:nvSpPr>
          <p:cNvPr id="5" name="Footer Placeholder 4"/>
          <p:cNvSpPr>
            <a:spLocks noGrp="1"/>
          </p:cNvSpPr>
          <p:nvPr>
            <p:ph type="ftr" sz="quarter" idx="11"/>
          </p:nvPr>
        </p:nvSpPr>
        <p:spPr>
          <a:xfrm>
            <a:off x="3124200" y="6356374"/>
            <a:ext cx="2895600" cy="365125"/>
          </a:xfrm>
          <a:prstGeom prst="rect">
            <a:avLst/>
          </a:prstGeom>
        </p:spPr>
        <p:txBody>
          <a:bodyPr/>
          <a:lstStyle/>
          <a:p>
            <a:endParaRPr lang="en-PH">
              <a:solidFill>
                <a:prstClr val="black"/>
              </a:solidFill>
            </a:endParaRPr>
          </a:p>
        </p:txBody>
      </p:sp>
      <p:sp>
        <p:nvSpPr>
          <p:cNvPr id="8" name="Rectangle 7"/>
          <p:cNvSpPr/>
          <p:nvPr userDrawn="1"/>
        </p:nvSpPr>
        <p:spPr>
          <a:xfrm>
            <a:off x="0" y="762000"/>
            <a:ext cx="9144000" cy="76200"/>
          </a:xfrm>
          <a:prstGeom prst="rect">
            <a:avLst/>
          </a:prstGeom>
          <a:solidFill>
            <a:srgbClr val="3333C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prstClr val="white"/>
              </a:solidFill>
              <a:effectLst>
                <a:outerShdw blurRad="38100" dist="38100" dir="2700000" algn="tl">
                  <a:srgbClr val="000000">
                    <a:alpha val="43137"/>
                  </a:srgbClr>
                </a:outerShdw>
              </a:effectLst>
            </a:endParaRPr>
          </a:p>
        </p:txBody>
      </p:sp>
      <p:sp>
        <p:nvSpPr>
          <p:cNvPr id="9" name="Rectangle 8"/>
          <p:cNvSpPr/>
          <p:nvPr userDrawn="1"/>
        </p:nvSpPr>
        <p:spPr>
          <a:xfrm>
            <a:off x="0" y="914400"/>
            <a:ext cx="9144000" cy="76200"/>
          </a:xfrm>
          <a:prstGeom prst="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prstClr val="white"/>
              </a:solidFill>
              <a:effectLst>
                <a:outerShdw blurRad="38100" dist="38100" dir="2700000" algn="tl">
                  <a:srgbClr val="000000">
                    <a:alpha val="43137"/>
                  </a:srgbClr>
                </a:outerShdw>
              </a:effectLst>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543800" y="6324600"/>
            <a:ext cx="1487858" cy="43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696" y="6309852"/>
            <a:ext cx="1055421" cy="486697"/>
          </a:xfrm>
          <a:prstGeom prst="rect">
            <a:avLst/>
          </a:prstGeom>
        </p:spPr>
      </p:pic>
    </p:spTree>
    <p:extLst>
      <p:ext uri="{BB962C8B-B14F-4D97-AF65-F5344CB8AC3E}">
        <p14:creationId xmlns:p14="http://schemas.microsoft.com/office/powerpoint/2010/main" val="918766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7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229600" cy="609600"/>
          </a:xfrm>
          <a:prstGeom prst="rect">
            <a:avLst/>
          </a:prstGeom>
        </p:spPr>
        <p:txBody>
          <a:bodyPr>
            <a:noAutofit/>
          </a:bodyPr>
          <a:lstStyle>
            <a:lvl1pPr algn="l">
              <a:defRPr sz="3600" b="0">
                <a:solidFill>
                  <a:srgbClr val="0038A0"/>
                </a:solidFill>
                <a:latin typeface="Century Gothic" pitchFamily="34" charset="0"/>
              </a:defRPr>
            </a:lvl1pPr>
          </a:lstStyle>
          <a:p>
            <a:r>
              <a:rPr lang="en-US" dirty="0"/>
              <a:t>CLICK TO EDIT MASTER TITLE STYLE</a:t>
            </a:r>
            <a:endParaRPr lang="en-PH" dirty="0"/>
          </a:p>
        </p:txBody>
      </p:sp>
      <p:sp>
        <p:nvSpPr>
          <p:cNvPr id="4" name="Footer Placeholder 3"/>
          <p:cNvSpPr>
            <a:spLocks noGrp="1"/>
          </p:cNvSpPr>
          <p:nvPr>
            <p:ph type="ftr" sz="quarter" idx="11"/>
          </p:nvPr>
        </p:nvSpPr>
        <p:spPr>
          <a:xfrm>
            <a:off x="3124200" y="6356374"/>
            <a:ext cx="2895600" cy="365125"/>
          </a:xfrm>
          <a:prstGeom prst="rect">
            <a:avLst/>
          </a:prstGeom>
        </p:spPr>
        <p:txBody>
          <a:bodyPr/>
          <a:lstStyle/>
          <a:p>
            <a:endParaRPr lang="en-PH">
              <a:solidFill>
                <a:prstClr val="black"/>
              </a:solidFill>
            </a:endParaRPr>
          </a:p>
        </p:txBody>
      </p:sp>
      <p:sp>
        <p:nvSpPr>
          <p:cNvPr id="7" name="Date Placeholder 3"/>
          <p:cNvSpPr>
            <a:spLocks noGrp="1"/>
          </p:cNvSpPr>
          <p:nvPr>
            <p:ph type="dt" sz="half" idx="10"/>
          </p:nvPr>
        </p:nvSpPr>
        <p:spPr>
          <a:xfrm>
            <a:off x="6559826" y="6362615"/>
            <a:ext cx="2133600" cy="365125"/>
          </a:xfrm>
          <a:prstGeom prst="rect">
            <a:avLst/>
          </a:prstGeom>
        </p:spPr>
        <p:txBody>
          <a:bodyPr/>
          <a:lstStyle/>
          <a:p>
            <a:fld id="{E7598BF0-8E99-49E3-B36B-658C6B4495AD}" type="datetimeFigureOut">
              <a:rPr lang="en-PH" smtClean="0">
                <a:solidFill>
                  <a:prstClr val="black"/>
                </a:solidFill>
              </a:rPr>
              <a:pPr/>
              <a:t>12/01/2020</a:t>
            </a:fld>
            <a:endParaRPr lang="en-PH">
              <a:solidFill>
                <a:prstClr val="black"/>
              </a:solidFill>
            </a:endParaRPr>
          </a:p>
        </p:txBody>
      </p:sp>
      <p:sp>
        <p:nvSpPr>
          <p:cNvPr id="12" name="Rectangle 11"/>
          <p:cNvSpPr/>
          <p:nvPr userDrawn="1"/>
        </p:nvSpPr>
        <p:spPr>
          <a:xfrm>
            <a:off x="0" y="762000"/>
            <a:ext cx="9144000" cy="76200"/>
          </a:xfrm>
          <a:prstGeom prst="rect">
            <a:avLst/>
          </a:prstGeom>
          <a:solidFill>
            <a:srgbClr val="3333C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prstClr val="white"/>
              </a:solidFill>
              <a:effectLst>
                <a:outerShdw blurRad="38100" dist="38100" dir="2700000" algn="tl">
                  <a:srgbClr val="000000">
                    <a:alpha val="43137"/>
                  </a:srgbClr>
                </a:outerShdw>
              </a:effectLst>
            </a:endParaRPr>
          </a:p>
        </p:txBody>
      </p:sp>
      <p:sp>
        <p:nvSpPr>
          <p:cNvPr id="13" name="Rectangle 12"/>
          <p:cNvSpPr/>
          <p:nvPr userDrawn="1"/>
        </p:nvSpPr>
        <p:spPr>
          <a:xfrm>
            <a:off x="0" y="914400"/>
            <a:ext cx="9144000" cy="76200"/>
          </a:xfrm>
          <a:prstGeom prst="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prstClr val="white"/>
              </a:solidFill>
              <a:effectLst>
                <a:outerShdw blurRad="38100" dist="38100" dir="2700000" algn="tl">
                  <a:srgbClr val="000000">
                    <a:alpha val="43137"/>
                  </a:srgbClr>
                </a:outerShdw>
              </a:effectLst>
            </a:endParaRPr>
          </a:p>
        </p:txBody>
      </p:sp>
      <p:pic>
        <p:nvPicPr>
          <p:cNvPr id="11"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543800" y="6324600"/>
            <a:ext cx="1487858" cy="43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 Placeholder 24"/>
          <p:cNvSpPr>
            <a:spLocks noGrp="1"/>
          </p:cNvSpPr>
          <p:nvPr>
            <p:ph type="body" sz="quarter" idx="13" hasCustomPrompt="1"/>
          </p:nvPr>
        </p:nvSpPr>
        <p:spPr>
          <a:xfrm>
            <a:off x="3489434" y="987970"/>
            <a:ext cx="5638800" cy="609600"/>
          </a:xfrm>
          <a:prstGeom prst="rect">
            <a:avLst/>
          </a:prstGeom>
        </p:spPr>
        <p:txBody>
          <a:bodyPr>
            <a:noAutofit/>
          </a:bodyPr>
          <a:lstStyle>
            <a:lvl1pPr algn="r">
              <a:buNone/>
              <a:defRPr sz="3200">
                <a:solidFill>
                  <a:schemeClr val="tx1">
                    <a:lumMod val="75000"/>
                    <a:lumOff val="25000"/>
                  </a:schemeClr>
                </a:solidFill>
                <a:latin typeface="Agency FB" pitchFamily="34" charset="0"/>
              </a:defRPr>
            </a:lvl1pPr>
          </a:lstStyle>
          <a:p>
            <a:pPr lvl="0"/>
            <a:r>
              <a:rPr lang="en-US" dirty="0"/>
              <a:t>CLICK TO EDIT MASTER TEXT STYLES</a:t>
            </a:r>
          </a:p>
        </p:txBody>
      </p:sp>
      <p:pic>
        <p:nvPicPr>
          <p:cNvPr id="14" name="Picture 13"/>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696" y="6309852"/>
            <a:ext cx="1055421" cy="486697"/>
          </a:xfrm>
          <a:prstGeom prst="rect">
            <a:avLst/>
          </a:prstGeom>
        </p:spPr>
      </p:pic>
    </p:spTree>
    <p:extLst>
      <p:ext uri="{BB962C8B-B14F-4D97-AF65-F5344CB8AC3E}">
        <p14:creationId xmlns:p14="http://schemas.microsoft.com/office/powerpoint/2010/main" val="14259552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8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229600" cy="609600"/>
          </a:xfrm>
          <a:prstGeom prst="rect">
            <a:avLst/>
          </a:prstGeom>
        </p:spPr>
        <p:txBody>
          <a:bodyPr>
            <a:noAutofit/>
          </a:bodyPr>
          <a:lstStyle>
            <a:lvl1pPr algn="l">
              <a:defRPr sz="3600" b="0">
                <a:solidFill>
                  <a:srgbClr val="0038A0"/>
                </a:solidFill>
                <a:latin typeface="Century Gothic" pitchFamily="34" charset="0"/>
              </a:defRPr>
            </a:lvl1pPr>
          </a:lstStyle>
          <a:p>
            <a:r>
              <a:rPr lang="en-US" dirty="0"/>
              <a:t>CLICK TO EDIT MASTER TITLE STYLE</a:t>
            </a:r>
            <a:endParaRPr lang="en-PH" dirty="0"/>
          </a:p>
        </p:txBody>
      </p:sp>
      <p:sp>
        <p:nvSpPr>
          <p:cNvPr id="4" name="Footer Placeholder 3"/>
          <p:cNvSpPr>
            <a:spLocks noGrp="1"/>
          </p:cNvSpPr>
          <p:nvPr>
            <p:ph type="ftr" sz="quarter" idx="11"/>
          </p:nvPr>
        </p:nvSpPr>
        <p:spPr>
          <a:xfrm>
            <a:off x="3124200" y="6356374"/>
            <a:ext cx="2895600" cy="365125"/>
          </a:xfrm>
          <a:prstGeom prst="rect">
            <a:avLst/>
          </a:prstGeom>
        </p:spPr>
        <p:txBody>
          <a:bodyPr/>
          <a:lstStyle/>
          <a:p>
            <a:endParaRPr lang="en-PH">
              <a:solidFill>
                <a:prstClr val="black"/>
              </a:solidFill>
            </a:endParaRPr>
          </a:p>
        </p:txBody>
      </p:sp>
      <p:sp>
        <p:nvSpPr>
          <p:cNvPr id="7" name="Date Placeholder 3"/>
          <p:cNvSpPr>
            <a:spLocks noGrp="1"/>
          </p:cNvSpPr>
          <p:nvPr>
            <p:ph type="dt" sz="half" idx="10"/>
          </p:nvPr>
        </p:nvSpPr>
        <p:spPr>
          <a:xfrm>
            <a:off x="6559826" y="6362615"/>
            <a:ext cx="2133600" cy="365125"/>
          </a:xfrm>
          <a:prstGeom prst="rect">
            <a:avLst/>
          </a:prstGeom>
        </p:spPr>
        <p:txBody>
          <a:bodyPr/>
          <a:lstStyle/>
          <a:p>
            <a:fld id="{E7598BF0-8E99-49E3-B36B-658C6B4495AD}" type="datetimeFigureOut">
              <a:rPr lang="en-PH" smtClean="0">
                <a:solidFill>
                  <a:prstClr val="black"/>
                </a:solidFill>
              </a:rPr>
              <a:pPr/>
              <a:t>12/01/2020</a:t>
            </a:fld>
            <a:endParaRPr lang="en-PH">
              <a:solidFill>
                <a:prstClr val="black"/>
              </a:solidFill>
            </a:endParaRPr>
          </a:p>
        </p:txBody>
      </p:sp>
      <p:sp>
        <p:nvSpPr>
          <p:cNvPr id="12" name="Rectangle 11"/>
          <p:cNvSpPr/>
          <p:nvPr userDrawn="1"/>
        </p:nvSpPr>
        <p:spPr>
          <a:xfrm>
            <a:off x="0" y="762000"/>
            <a:ext cx="9144000" cy="76200"/>
          </a:xfrm>
          <a:prstGeom prst="rect">
            <a:avLst/>
          </a:prstGeom>
          <a:solidFill>
            <a:srgbClr val="3333C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prstClr val="white"/>
              </a:solidFill>
              <a:effectLst>
                <a:outerShdw blurRad="38100" dist="38100" dir="2700000" algn="tl">
                  <a:srgbClr val="000000">
                    <a:alpha val="43137"/>
                  </a:srgbClr>
                </a:outerShdw>
              </a:effectLst>
            </a:endParaRPr>
          </a:p>
        </p:txBody>
      </p:sp>
      <p:sp>
        <p:nvSpPr>
          <p:cNvPr id="13" name="Rectangle 12"/>
          <p:cNvSpPr/>
          <p:nvPr userDrawn="1"/>
        </p:nvSpPr>
        <p:spPr>
          <a:xfrm>
            <a:off x="0" y="914400"/>
            <a:ext cx="9144000" cy="76200"/>
          </a:xfrm>
          <a:prstGeom prst="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prstClr val="white"/>
              </a:solidFill>
              <a:effectLst>
                <a:outerShdw blurRad="38100" dist="38100" dir="2700000" algn="tl">
                  <a:srgbClr val="000000">
                    <a:alpha val="43137"/>
                  </a:srgbClr>
                </a:outerShdw>
              </a:effectLst>
            </a:endParaRPr>
          </a:p>
        </p:txBody>
      </p:sp>
      <p:pic>
        <p:nvPicPr>
          <p:cNvPr id="11"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543800" y="6324600"/>
            <a:ext cx="1487858" cy="43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 Placeholder 24"/>
          <p:cNvSpPr>
            <a:spLocks noGrp="1"/>
          </p:cNvSpPr>
          <p:nvPr>
            <p:ph type="body" sz="quarter" idx="13" hasCustomPrompt="1"/>
          </p:nvPr>
        </p:nvSpPr>
        <p:spPr>
          <a:xfrm>
            <a:off x="3489434" y="987970"/>
            <a:ext cx="5638800" cy="609600"/>
          </a:xfrm>
          <a:prstGeom prst="rect">
            <a:avLst/>
          </a:prstGeom>
        </p:spPr>
        <p:txBody>
          <a:bodyPr>
            <a:noAutofit/>
          </a:bodyPr>
          <a:lstStyle>
            <a:lvl1pPr algn="r">
              <a:buNone/>
              <a:defRPr sz="3200">
                <a:solidFill>
                  <a:schemeClr val="tx1">
                    <a:lumMod val="75000"/>
                    <a:lumOff val="25000"/>
                  </a:schemeClr>
                </a:solidFill>
                <a:latin typeface="Agency FB" pitchFamily="34" charset="0"/>
              </a:defRPr>
            </a:lvl1pPr>
          </a:lstStyle>
          <a:p>
            <a:pPr lvl="0"/>
            <a:r>
              <a:rPr lang="en-US" dirty="0"/>
              <a:t>CLICK TO EDIT MASTER TEXT STYLES</a:t>
            </a:r>
          </a:p>
        </p:txBody>
      </p:sp>
      <p:pic>
        <p:nvPicPr>
          <p:cNvPr id="14" name="Picture 13"/>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696" y="6309852"/>
            <a:ext cx="1055421" cy="486697"/>
          </a:xfrm>
          <a:prstGeom prst="rect">
            <a:avLst/>
          </a:prstGeom>
        </p:spPr>
      </p:pic>
    </p:spTree>
    <p:extLst>
      <p:ext uri="{BB962C8B-B14F-4D97-AF65-F5344CB8AC3E}">
        <p14:creationId xmlns:p14="http://schemas.microsoft.com/office/powerpoint/2010/main" val="1425955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62613" y="2571772"/>
            <a:ext cx="7818783" cy="933451"/>
          </a:xfrm>
          <a:prstGeom prst="rect">
            <a:avLst/>
          </a:prstGeom>
        </p:spPr>
        <p:txBody>
          <a:bodyPr>
            <a:normAutofit/>
          </a:bodyPr>
          <a:lstStyle>
            <a:lvl1pPr algn="l">
              <a:defRPr sz="3600" b="0">
                <a:solidFill>
                  <a:schemeClr val="accent1"/>
                </a:solidFill>
                <a:latin typeface="Century Gothic" pitchFamily="34" charset="0"/>
              </a:defRPr>
            </a:lvl1pPr>
          </a:lstStyle>
          <a:p>
            <a:r>
              <a:rPr lang="en-US" dirty="0"/>
              <a:t>Click to edit Master title style</a:t>
            </a:r>
            <a:endParaRPr lang="en-PH" dirty="0"/>
          </a:p>
        </p:txBody>
      </p:sp>
      <p:sp>
        <p:nvSpPr>
          <p:cNvPr id="3" name="Subtitle 2"/>
          <p:cNvSpPr>
            <a:spLocks noGrp="1"/>
          </p:cNvSpPr>
          <p:nvPr>
            <p:ph type="subTitle" idx="1"/>
          </p:nvPr>
        </p:nvSpPr>
        <p:spPr>
          <a:xfrm>
            <a:off x="662613" y="3505200"/>
            <a:ext cx="7818783" cy="533400"/>
          </a:xfrm>
          <a:prstGeom prst="rect">
            <a:avLst/>
          </a:prstGeom>
        </p:spPr>
        <p:txBody>
          <a:bodyPr>
            <a:normAutofit/>
          </a:bodyPr>
          <a:lstStyle>
            <a:lvl1pPr marL="0" indent="0" algn="l">
              <a:buNone/>
              <a:defRPr sz="2100" b="0" baseline="0">
                <a:solidFill>
                  <a:schemeClr val="tx1">
                    <a:tint val="75000"/>
                  </a:schemeClr>
                </a:solidFill>
                <a:latin typeface="Euphemi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PH" dirty="0"/>
          </a:p>
        </p:txBody>
      </p:sp>
      <p:sp>
        <p:nvSpPr>
          <p:cNvPr id="9" name="Rectangle 8"/>
          <p:cNvSpPr/>
          <p:nvPr userDrawn="1"/>
        </p:nvSpPr>
        <p:spPr>
          <a:xfrm>
            <a:off x="0" y="4191000"/>
            <a:ext cx="9144000" cy="76200"/>
          </a:xfrm>
          <a:prstGeom prst="rect">
            <a:avLst/>
          </a:prstGeom>
          <a:solidFill>
            <a:srgbClr val="3333C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prstClr val="white"/>
              </a:solidFill>
              <a:effectLst>
                <a:outerShdw blurRad="38100" dist="38100" dir="2700000" algn="tl">
                  <a:srgbClr val="000000">
                    <a:alpha val="43137"/>
                  </a:srgbClr>
                </a:outerShdw>
              </a:effectLst>
            </a:endParaRPr>
          </a:p>
        </p:txBody>
      </p:sp>
      <p:sp>
        <p:nvSpPr>
          <p:cNvPr id="10" name="Rectangle 9"/>
          <p:cNvSpPr/>
          <p:nvPr userDrawn="1"/>
        </p:nvSpPr>
        <p:spPr>
          <a:xfrm>
            <a:off x="0" y="4343400"/>
            <a:ext cx="9144000" cy="76200"/>
          </a:xfrm>
          <a:prstGeom prst="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prstClr val="white"/>
              </a:solidFill>
              <a:effectLst>
                <a:outerShdw blurRad="38100" dist="38100" dir="2700000" algn="tl">
                  <a:srgbClr val="000000">
                    <a:alpha val="43137"/>
                  </a:srgbClr>
                </a:outerShdw>
              </a:effectLst>
            </a:endParaRPr>
          </a:p>
        </p:txBody>
      </p:sp>
      <p:sp>
        <p:nvSpPr>
          <p:cNvPr id="11" name="Footer Placeholder 4"/>
          <p:cNvSpPr>
            <a:spLocks noGrp="1"/>
          </p:cNvSpPr>
          <p:nvPr>
            <p:ph type="ftr" sz="quarter" idx="11"/>
          </p:nvPr>
        </p:nvSpPr>
        <p:spPr>
          <a:xfrm>
            <a:off x="3124200" y="6356374"/>
            <a:ext cx="2895600" cy="365125"/>
          </a:xfrm>
          <a:prstGeom prst="rect">
            <a:avLst/>
          </a:prstGeom>
        </p:spPr>
        <p:txBody>
          <a:bodyPr/>
          <a:lstStyle/>
          <a:p>
            <a:endParaRPr lang="en-PH">
              <a:solidFill>
                <a:prstClr val="black"/>
              </a:solidFill>
            </a:endParaRPr>
          </a:p>
        </p:txBody>
      </p:sp>
      <p:pic>
        <p:nvPicPr>
          <p:cNvPr id="16" name="Picture 15"/>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696" y="6309852"/>
            <a:ext cx="1055421" cy="486697"/>
          </a:xfrm>
          <a:prstGeom prst="rect">
            <a:avLst/>
          </a:prstGeom>
        </p:spPr>
      </p:pic>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l="9287" r="11063"/>
          <a:stretch/>
        </p:blipFill>
        <p:spPr>
          <a:xfrm>
            <a:off x="6019800" y="4535494"/>
            <a:ext cx="2709422" cy="2146615"/>
          </a:xfrm>
          <a:prstGeom prst="ellipse">
            <a:avLst/>
          </a:prstGeom>
          <a:effectLst/>
        </p:spPr>
      </p:pic>
    </p:spTree>
    <p:extLst>
      <p:ext uri="{BB962C8B-B14F-4D97-AF65-F5344CB8AC3E}">
        <p14:creationId xmlns:p14="http://schemas.microsoft.com/office/powerpoint/2010/main" val="27163690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9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229600" cy="609600"/>
          </a:xfrm>
          <a:prstGeom prst="rect">
            <a:avLst/>
          </a:prstGeom>
        </p:spPr>
        <p:txBody>
          <a:bodyPr>
            <a:noAutofit/>
          </a:bodyPr>
          <a:lstStyle>
            <a:lvl1pPr algn="l">
              <a:defRPr sz="3600" b="0">
                <a:solidFill>
                  <a:srgbClr val="0038A0"/>
                </a:solidFill>
                <a:latin typeface="Century Gothic" pitchFamily="34" charset="0"/>
              </a:defRPr>
            </a:lvl1pPr>
          </a:lstStyle>
          <a:p>
            <a:r>
              <a:rPr lang="en-US" dirty="0"/>
              <a:t>CLICK TO EDIT MASTER TITLE STYLE</a:t>
            </a:r>
            <a:endParaRPr lang="en-PH" dirty="0"/>
          </a:p>
        </p:txBody>
      </p:sp>
      <p:sp>
        <p:nvSpPr>
          <p:cNvPr id="4" name="Footer Placeholder 3"/>
          <p:cNvSpPr>
            <a:spLocks noGrp="1"/>
          </p:cNvSpPr>
          <p:nvPr>
            <p:ph type="ftr" sz="quarter" idx="11"/>
          </p:nvPr>
        </p:nvSpPr>
        <p:spPr>
          <a:xfrm>
            <a:off x="3124200" y="6356374"/>
            <a:ext cx="2895600" cy="365125"/>
          </a:xfrm>
          <a:prstGeom prst="rect">
            <a:avLst/>
          </a:prstGeom>
        </p:spPr>
        <p:txBody>
          <a:bodyPr/>
          <a:lstStyle/>
          <a:p>
            <a:endParaRPr lang="en-PH">
              <a:solidFill>
                <a:prstClr val="black"/>
              </a:solidFill>
            </a:endParaRPr>
          </a:p>
        </p:txBody>
      </p:sp>
      <p:sp>
        <p:nvSpPr>
          <p:cNvPr id="7" name="Date Placeholder 3"/>
          <p:cNvSpPr>
            <a:spLocks noGrp="1"/>
          </p:cNvSpPr>
          <p:nvPr>
            <p:ph type="dt" sz="half" idx="10"/>
          </p:nvPr>
        </p:nvSpPr>
        <p:spPr>
          <a:xfrm>
            <a:off x="6559826" y="6362615"/>
            <a:ext cx="2133600" cy="365125"/>
          </a:xfrm>
          <a:prstGeom prst="rect">
            <a:avLst/>
          </a:prstGeom>
        </p:spPr>
        <p:txBody>
          <a:bodyPr/>
          <a:lstStyle/>
          <a:p>
            <a:fld id="{E7598BF0-8E99-49E3-B36B-658C6B4495AD}" type="datetimeFigureOut">
              <a:rPr lang="en-PH" smtClean="0">
                <a:solidFill>
                  <a:prstClr val="black"/>
                </a:solidFill>
              </a:rPr>
              <a:pPr/>
              <a:t>12/01/2020</a:t>
            </a:fld>
            <a:endParaRPr lang="en-PH">
              <a:solidFill>
                <a:prstClr val="black"/>
              </a:solidFill>
            </a:endParaRPr>
          </a:p>
        </p:txBody>
      </p:sp>
      <p:sp>
        <p:nvSpPr>
          <p:cNvPr id="12" name="Rectangle 11"/>
          <p:cNvSpPr/>
          <p:nvPr userDrawn="1"/>
        </p:nvSpPr>
        <p:spPr>
          <a:xfrm>
            <a:off x="0" y="762000"/>
            <a:ext cx="9144000" cy="76200"/>
          </a:xfrm>
          <a:prstGeom prst="rect">
            <a:avLst/>
          </a:prstGeom>
          <a:solidFill>
            <a:srgbClr val="3333C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prstClr val="white"/>
              </a:solidFill>
              <a:effectLst>
                <a:outerShdw blurRad="38100" dist="38100" dir="2700000" algn="tl">
                  <a:srgbClr val="000000">
                    <a:alpha val="43137"/>
                  </a:srgbClr>
                </a:outerShdw>
              </a:effectLst>
            </a:endParaRPr>
          </a:p>
        </p:txBody>
      </p:sp>
      <p:sp>
        <p:nvSpPr>
          <p:cNvPr id="13" name="Rectangle 12"/>
          <p:cNvSpPr/>
          <p:nvPr userDrawn="1"/>
        </p:nvSpPr>
        <p:spPr>
          <a:xfrm>
            <a:off x="0" y="914400"/>
            <a:ext cx="9144000" cy="76200"/>
          </a:xfrm>
          <a:prstGeom prst="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prstClr val="white"/>
              </a:solidFill>
              <a:effectLst>
                <a:outerShdw blurRad="38100" dist="38100" dir="2700000" algn="tl">
                  <a:srgbClr val="000000">
                    <a:alpha val="43137"/>
                  </a:srgbClr>
                </a:outerShdw>
              </a:effectLst>
            </a:endParaRPr>
          </a:p>
        </p:txBody>
      </p:sp>
      <p:pic>
        <p:nvPicPr>
          <p:cNvPr id="11"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543800" y="6324600"/>
            <a:ext cx="1487858" cy="43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 Placeholder 24"/>
          <p:cNvSpPr>
            <a:spLocks noGrp="1"/>
          </p:cNvSpPr>
          <p:nvPr>
            <p:ph type="body" sz="quarter" idx="13" hasCustomPrompt="1"/>
          </p:nvPr>
        </p:nvSpPr>
        <p:spPr>
          <a:xfrm>
            <a:off x="3489434" y="987970"/>
            <a:ext cx="5638800" cy="609600"/>
          </a:xfrm>
          <a:prstGeom prst="rect">
            <a:avLst/>
          </a:prstGeom>
        </p:spPr>
        <p:txBody>
          <a:bodyPr>
            <a:noAutofit/>
          </a:bodyPr>
          <a:lstStyle>
            <a:lvl1pPr algn="r">
              <a:buNone/>
              <a:defRPr sz="3200">
                <a:solidFill>
                  <a:schemeClr val="tx1">
                    <a:lumMod val="75000"/>
                    <a:lumOff val="25000"/>
                  </a:schemeClr>
                </a:solidFill>
                <a:latin typeface="Agency FB" pitchFamily="34" charset="0"/>
              </a:defRPr>
            </a:lvl1pPr>
          </a:lstStyle>
          <a:p>
            <a:pPr lvl="0"/>
            <a:r>
              <a:rPr lang="en-US" dirty="0"/>
              <a:t>CLICK TO EDIT MASTER TEXT STYLES</a:t>
            </a:r>
          </a:p>
        </p:txBody>
      </p:sp>
      <p:pic>
        <p:nvPicPr>
          <p:cNvPr id="14" name="Picture 13"/>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696" y="6309852"/>
            <a:ext cx="1055421" cy="486697"/>
          </a:xfrm>
          <a:prstGeom prst="rect">
            <a:avLst/>
          </a:prstGeom>
        </p:spPr>
      </p:pic>
    </p:spTree>
    <p:extLst>
      <p:ext uri="{BB962C8B-B14F-4D97-AF65-F5344CB8AC3E}">
        <p14:creationId xmlns:p14="http://schemas.microsoft.com/office/powerpoint/2010/main" val="19503557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0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229600" cy="609600"/>
          </a:xfrm>
          <a:prstGeom prst="rect">
            <a:avLst/>
          </a:prstGeom>
        </p:spPr>
        <p:txBody>
          <a:bodyPr>
            <a:noAutofit/>
          </a:bodyPr>
          <a:lstStyle>
            <a:lvl1pPr algn="l">
              <a:defRPr sz="3600" b="0">
                <a:solidFill>
                  <a:srgbClr val="0038A0"/>
                </a:solidFill>
                <a:latin typeface="Century Gothic" pitchFamily="34" charset="0"/>
              </a:defRPr>
            </a:lvl1pPr>
          </a:lstStyle>
          <a:p>
            <a:r>
              <a:rPr lang="en-US" dirty="0"/>
              <a:t>CLICK TO EDIT MASTER TITLE STYLE</a:t>
            </a:r>
            <a:endParaRPr lang="en-PH" dirty="0"/>
          </a:p>
        </p:txBody>
      </p:sp>
      <p:sp>
        <p:nvSpPr>
          <p:cNvPr id="4" name="Footer Placeholder 3"/>
          <p:cNvSpPr>
            <a:spLocks noGrp="1"/>
          </p:cNvSpPr>
          <p:nvPr>
            <p:ph type="ftr" sz="quarter" idx="11"/>
          </p:nvPr>
        </p:nvSpPr>
        <p:spPr>
          <a:xfrm>
            <a:off x="3124200" y="6356374"/>
            <a:ext cx="2895600" cy="365125"/>
          </a:xfrm>
          <a:prstGeom prst="rect">
            <a:avLst/>
          </a:prstGeom>
        </p:spPr>
        <p:txBody>
          <a:bodyPr/>
          <a:lstStyle/>
          <a:p>
            <a:endParaRPr lang="en-PH">
              <a:solidFill>
                <a:prstClr val="black"/>
              </a:solidFill>
            </a:endParaRPr>
          </a:p>
        </p:txBody>
      </p:sp>
      <p:sp>
        <p:nvSpPr>
          <p:cNvPr id="7" name="Date Placeholder 3"/>
          <p:cNvSpPr>
            <a:spLocks noGrp="1"/>
          </p:cNvSpPr>
          <p:nvPr>
            <p:ph type="dt" sz="half" idx="10"/>
          </p:nvPr>
        </p:nvSpPr>
        <p:spPr>
          <a:xfrm>
            <a:off x="6559826" y="6362615"/>
            <a:ext cx="2133600" cy="365125"/>
          </a:xfrm>
          <a:prstGeom prst="rect">
            <a:avLst/>
          </a:prstGeom>
        </p:spPr>
        <p:txBody>
          <a:bodyPr/>
          <a:lstStyle/>
          <a:p>
            <a:fld id="{E7598BF0-8E99-49E3-B36B-658C6B4495AD}" type="datetimeFigureOut">
              <a:rPr lang="en-PH" smtClean="0">
                <a:solidFill>
                  <a:prstClr val="black"/>
                </a:solidFill>
              </a:rPr>
              <a:pPr/>
              <a:t>12/01/2020</a:t>
            </a:fld>
            <a:endParaRPr lang="en-PH">
              <a:solidFill>
                <a:prstClr val="black"/>
              </a:solidFill>
            </a:endParaRPr>
          </a:p>
        </p:txBody>
      </p:sp>
      <p:sp>
        <p:nvSpPr>
          <p:cNvPr id="12" name="Rectangle 11"/>
          <p:cNvSpPr/>
          <p:nvPr userDrawn="1"/>
        </p:nvSpPr>
        <p:spPr>
          <a:xfrm>
            <a:off x="0" y="762000"/>
            <a:ext cx="9144000" cy="76200"/>
          </a:xfrm>
          <a:prstGeom prst="rect">
            <a:avLst/>
          </a:prstGeom>
          <a:solidFill>
            <a:srgbClr val="3333C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prstClr val="white"/>
              </a:solidFill>
              <a:effectLst>
                <a:outerShdw blurRad="38100" dist="38100" dir="2700000" algn="tl">
                  <a:srgbClr val="000000">
                    <a:alpha val="43137"/>
                  </a:srgbClr>
                </a:outerShdw>
              </a:effectLst>
            </a:endParaRPr>
          </a:p>
        </p:txBody>
      </p:sp>
      <p:sp>
        <p:nvSpPr>
          <p:cNvPr id="13" name="Rectangle 12"/>
          <p:cNvSpPr/>
          <p:nvPr userDrawn="1"/>
        </p:nvSpPr>
        <p:spPr>
          <a:xfrm>
            <a:off x="0" y="914400"/>
            <a:ext cx="9144000" cy="76200"/>
          </a:xfrm>
          <a:prstGeom prst="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prstClr val="white"/>
              </a:solidFill>
              <a:effectLst>
                <a:outerShdw blurRad="38100" dist="38100" dir="2700000" algn="tl">
                  <a:srgbClr val="000000">
                    <a:alpha val="43137"/>
                  </a:srgbClr>
                </a:outerShdw>
              </a:effectLst>
            </a:endParaRPr>
          </a:p>
        </p:txBody>
      </p:sp>
      <p:pic>
        <p:nvPicPr>
          <p:cNvPr id="11"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543800" y="6324600"/>
            <a:ext cx="1487858" cy="43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 Placeholder 24"/>
          <p:cNvSpPr>
            <a:spLocks noGrp="1"/>
          </p:cNvSpPr>
          <p:nvPr>
            <p:ph type="body" sz="quarter" idx="13" hasCustomPrompt="1"/>
          </p:nvPr>
        </p:nvSpPr>
        <p:spPr>
          <a:xfrm>
            <a:off x="3489434" y="987970"/>
            <a:ext cx="5638800" cy="609600"/>
          </a:xfrm>
          <a:prstGeom prst="rect">
            <a:avLst/>
          </a:prstGeom>
        </p:spPr>
        <p:txBody>
          <a:bodyPr>
            <a:noAutofit/>
          </a:bodyPr>
          <a:lstStyle>
            <a:lvl1pPr algn="r">
              <a:buNone/>
              <a:defRPr sz="3200">
                <a:solidFill>
                  <a:schemeClr val="tx1">
                    <a:lumMod val="75000"/>
                    <a:lumOff val="25000"/>
                  </a:schemeClr>
                </a:solidFill>
                <a:latin typeface="Agency FB" pitchFamily="34" charset="0"/>
              </a:defRPr>
            </a:lvl1pPr>
          </a:lstStyle>
          <a:p>
            <a:pPr lvl="0"/>
            <a:r>
              <a:rPr lang="en-US" dirty="0"/>
              <a:t>CLICK TO EDIT MASTER TEXT STYLES</a:t>
            </a:r>
          </a:p>
        </p:txBody>
      </p:sp>
      <p:pic>
        <p:nvPicPr>
          <p:cNvPr id="14" name="Picture 13"/>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696" y="6309852"/>
            <a:ext cx="1055421" cy="486697"/>
          </a:xfrm>
          <a:prstGeom prst="rect">
            <a:avLst/>
          </a:prstGeom>
        </p:spPr>
      </p:pic>
    </p:spTree>
    <p:extLst>
      <p:ext uri="{BB962C8B-B14F-4D97-AF65-F5344CB8AC3E}">
        <p14:creationId xmlns:p14="http://schemas.microsoft.com/office/powerpoint/2010/main" val="40673762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cSld name="4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4644817" cy="698499"/>
          </a:xfrm>
          <a:prstGeom prst="rect">
            <a:avLst/>
          </a:prstGeom>
        </p:spPr>
        <p:txBody>
          <a:bodyPr anchor="t">
            <a:normAutofit/>
          </a:bodyPr>
          <a:lstStyle>
            <a:lvl1pPr algn="l">
              <a:defRPr sz="2800" b="0" cap="none" baseline="0">
                <a:solidFill>
                  <a:srgbClr val="0038A0"/>
                </a:solidFill>
                <a:latin typeface="Century Gothic" pitchFamily="34" charset="0"/>
              </a:defRPr>
            </a:lvl1pPr>
          </a:lstStyle>
          <a:p>
            <a:r>
              <a:rPr lang="en-US" dirty="0"/>
              <a:t>Click to edit Master title style</a:t>
            </a:r>
            <a:endParaRPr lang="en-PH" dirty="0"/>
          </a:p>
        </p:txBody>
      </p:sp>
      <p:sp>
        <p:nvSpPr>
          <p:cNvPr id="3" name="Text Placeholder 2"/>
          <p:cNvSpPr>
            <a:spLocks noGrp="1"/>
          </p:cNvSpPr>
          <p:nvPr>
            <p:ph type="body" idx="1"/>
          </p:nvPr>
        </p:nvSpPr>
        <p:spPr>
          <a:xfrm>
            <a:off x="5363974" y="4419600"/>
            <a:ext cx="3130738" cy="685800"/>
          </a:xfrm>
          <a:prstGeom prst="rect">
            <a:avLst/>
          </a:prstGeom>
        </p:spPr>
        <p:txBody>
          <a:bodyPr tIns="0" bIns="274320" anchor="b"/>
          <a:lstStyle>
            <a:lvl1pPr marL="0" indent="0" algn="r">
              <a:buNone/>
              <a:defRPr sz="20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PH">
              <a:solidFill>
                <a:prstClr val="black"/>
              </a:solidFill>
            </a:endParaRPr>
          </a:p>
        </p:txBody>
      </p:sp>
      <p:sp>
        <p:nvSpPr>
          <p:cNvPr id="9" name="Date Placeholder 3"/>
          <p:cNvSpPr>
            <a:spLocks noGrp="1"/>
          </p:cNvSpPr>
          <p:nvPr>
            <p:ph type="dt" sz="half" idx="10"/>
          </p:nvPr>
        </p:nvSpPr>
        <p:spPr>
          <a:xfrm>
            <a:off x="6559826" y="6362593"/>
            <a:ext cx="2133600" cy="365125"/>
          </a:xfrm>
          <a:prstGeom prst="rect">
            <a:avLst/>
          </a:prstGeom>
        </p:spPr>
        <p:txBody>
          <a:bodyPr/>
          <a:lstStyle/>
          <a:p>
            <a:fld id="{E7598BF0-8E99-49E3-B36B-658C6B4495AD}" type="datetimeFigureOut">
              <a:rPr lang="en-PH" smtClean="0">
                <a:solidFill>
                  <a:prstClr val="black"/>
                </a:solidFill>
              </a:rPr>
              <a:pPr/>
              <a:t>12/01/2020</a:t>
            </a:fld>
            <a:endParaRPr lang="en-PH">
              <a:solidFill>
                <a:prstClr val="black"/>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288696" y="6324600"/>
            <a:ext cx="1590261" cy="43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userDrawn="1"/>
        </p:nvSpPr>
        <p:spPr>
          <a:xfrm>
            <a:off x="0" y="5105400"/>
            <a:ext cx="9144000" cy="76200"/>
          </a:xfrm>
          <a:prstGeom prst="rect">
            <a:avLst/>
          </a:prstGeom>
          <a:solidFill>
            <a:srgbClr val="3333C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prstClr val="white"/>
              </a:solidFill>
              <a:effectLst>
                <a:outerShdw blurRad="38100" dist="38100" dir="2700000" algn="tl">
                  <a:srgbClr val="000000">
                    <a:alpha val="43137"/>
                  </a:srgbClr>
                </a:outerShdw>
              </a:effectLst>
            </a:endParaRPr>
          </a:p>
        </p:txBody>
      </p:sp>
      <p:sp>
        <p:nvSpPr>
          <p:cNvPr id="12" name="Rectangle 11"/>
          <p:cNvSpPr/>
          <p:nvPr userDrawn="1"/>
        </p:nvSpPr>
        <p:spPr>
          <a:xfrm>
            <a:off x="0" y="5257800"/>
            <a:ext cx="9144000" cy="76200"/>
          </a:xfrm>
          <a:prstGeom prst="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prstClr val="white"/>
              </a:solidFill>
              <a:effectLst>
                <a:outerShdw blurRad="38100" dist="38100" dir="2700000" algn="tl">
                  <a:srgbClr val="000000">
                    <a:alpha val="43137"/>
                  </a:srgbClr>
                </a:outerShdw>
              </a:effectLst>
            </a:endParaRPr>
          </a:p>
        </p:txBody>
      </p:sp>
      <p:pic>
        <p:nvPicPr>
          <p:cNvPr id="13" name="Picture 9" descr="STEDjpg"/>
          <p:cNvPicPr>
            <a:picLocks noChangeAspect="1" noChangeArrowheads="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66688" y="6395244"/>
            <a:ext cx="900112" cy="315912"/>
          </a:xfrm>
          <a:prstGeom prst="rect">
            <a:avLst/>
          </a:prstGeom>
          <a:noFill/>
          <a:ln w="9525">
            <a:noFill/>
            <a:miter lim="800000"/>
            <a:headEnd/>
            <a:tailEnd/>
          </a:ln>
        </p:spPr>
      </p:pic>
    </p:spTree>
    <p:extLst>
      <p:ext uri="{BB962C8B-B14F-4D97-AF65-F5344CB8AC3E}">
        <p14:creationId xmlns:p14="http://schemas.microsoft.com/office/powerpoint/2010/main" val="30445492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3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400" b="0">
                <a:solidFill>
                  <a:srgbClr val="0038A0"/>
                </a:solidFill>
                <a:latin typeface="Calibri" pitchFamily="34" charset="0"/>
              </a:defRPr>
            </a:lvl1pPr>
          </a:lstStyle>
          <a:p>
            <a:r>
              <a:rPr lang="en-US" dirty="0"/>
              <a:t>Click to edit Master title style</a:t>
            </a:r>
            <a:endParaRPr lang="en-PH" dirty="0"/>
          </a:p>
        </p:txBody>
      </p:sp>
      <p:sp>
        <p:nvSpPr>
          <p:cNvPr id="3" name="Picture Placeholder 2"/>
          <p:cNvSpPr>
            <a:spLocks noGrp="1"/>
          </p:cNvSpPr>
          <p:nvPr>
            <p:ph type="pic" idx="1"/>
          </p:nvPr>
        </p:nvSpPr>
        <p:spPr>
          <a:xfrm>
            <a:off x="1792288" y="457201"/>
            <a:ext cx="5486400" cy="3962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PH"/>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3124200" y="6356374"/>
            <a:ext cx="2895600" cy="365125"/>
          </a:xfrm>
          <a:prstGeom prst="rect">
            <a:avLst/>
          </a:prstGeom>
        </p:spPr>
        <p:txBody>
          <a:bodyPr/>
          <a:lstStyle/>
          <a:p>
            <a:endParaRPr lang="en-PH">
              <a:solidFill>
                <a:prstClr val="black"/>
              </a:solidFill>
            </a:endParaRPr>
          </a:p>
        </p:txBody>
      </p:sp>
      <p:sp>
        <p:nvSpPr>
          <p:cNvPr id="9" name="Date Placeholder 3"/>
          <p:cNvSpPr>
            <a:spLocks noGrp="1"/>
          </p:cNvSpPr>
          <p:nvPr>
            <p:ph type="dt" sz="half" idx="10"/>
          </p:nvPr>
        </p:nvSpPr>
        <p:spPr>
          <a:xfrm>
            <a:off x="6559826" y="6362615"/>
            <a:ext cx="2133600" cy="365125"/>
          </a:xfrm>
          <a:prstGeom prst="rect">
            <a:avLst/>
          </a:prstGeom>
        </p:spPr>
        <p:txBody>
          <a:bodyPr/>
          <a:lstStyle/>
          <a:p>
            <a:fld id="{E7598BF0-8E99-49E3-B36B-658C6B4495AD}" type="datetimeFigureOut">
              <a:rPr lang="en-PH" smtClean="0">
                <a:solidFill>
                  <a:prstClr val="black"/>
                </a:solidFill>
              </a:rPr>
              <a:pPr/>
              <a:t>12/01/2020</a:t>
            </a:fld>
            <a:endParaRPr lang="en-PH">
              <a:solidFill>
                <a:prstClr val="black"/>
              </a:solidFill>
            </a:endParaRPr>
          </a:p>
        </p:txBody>
      </p:sp>
      <p:grpSp>
        <p:nvGrpSpPr>
          <p:cNvPr id="5" name="Group 13"/>
          <p:cNvGrpSpPr/>
          <p:nvPr userDrawn="1"/>
        </p:nvGrpSpPr>
        <p:grpSpPr>
          <a:xfrm>
            <a:off x="0" y="4495800"/>
            <a:ext cx="9144000" cy="228600"/>
            <a:chOff x="0" y="4953000"/>
            <a:chExt cx="10515600" cy="228600"/>
          </a:xfrm>
        </p:grpSpPr>
        <p:sp>
          <p:nvSpPr>
            <p:cNvPr id="12" name="Rectangle 11"/>
            <p:cNvSpPr/>
            <p:nvPr userDrawn="1"/>
          </p:nvSpPr>
          <p:spPr>
            <a:xfrm>
              <a:off x="0" y="4953000"/>
              <a:ext cx="10515600" cy="76200"/>
            </a:xfrm>
            <a:prstGeom prst="rect">
              <a:avLst/>
            </a:prstGeom>
            <a:solidFill>
              <a:srgbClr val="3333C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prstClr val="white"/>
                </a:solidFill>
                <a:effectLst>
                  <a:outerShdw blurRad="38100" dist="38100" dir="2700000" algn="tl">
                    <a:srgbClr val="000000">
                      <a:alpha val="43137"/>
                    </a:srgbClr>
                  </a:outerShdw>
                </a:effectLst>
              </a:endParaRPr>
            </a:p>
          </p:txBody>
        </p:sp>
        <p:sp>
          <p:nvSpPr>
            <p:cNvPr id="13" name="Rectangle 12"/>
            <p:cNvSpPr/>
            <p:nvPr userDrawn="1"/>
          </p:nvSpPr>
          <p:spPr>
            <a:xfrm>
              <a:off x="0" y="5105400"/>
              <a:ext cx="10515600" cy="76200"/>
            </a:xfrm>
            <a:prstGeom prst="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prstClr val="white"/>
                </a:solidFill>
                <a:effectLst>
                  <a:outerShdw blurRad="38100" dist="38100" dir="2700000" algn="tl">
                    <a:srgbClr val="000000">
                      <a:alpha val="43137"/>
                    </a:srgbClr>
                  </a:outerShdw>
                </a:effectLst>
              </a:endParaRPr>
            </a:p>
          </p:txBody>
        </p:sp>
      </p:grpSp>
      <p:pic>
        <p:nvPicPr>
          <p:cNvPr id="17"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543800" y="6324600"/>
            <a:ext cx="1487858" cy="43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696" y="6309852"/>
            <a:ext cx="1055421" cy="486697"/>
          </a:xfrm>
          <a:prstGeom prst="rect">
            <a:avLst/>
          </a:prstGeom>
        </p:spPr>
      </p:pic>
    </p:spTree>
    <p:extLst>
      <p:ext uri="{BB962C8B-B14F-4D97-AF65-F5344CB8AC3E}">
        <p14:creationId xmlns:p14="http://schemas.microsoft.com/office/powerpoint/2010/main" val="30381244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507287" cy="698499"/>
          </a:xfrm>
          <a:prstGeom prst="rect">
            <a:avLst/>
          </a:prstGeom>
        </p:spPr>
        <p:txBody>
          <a:bodyPr anchor="t">
            <a:normAutofit/>
          </a:bodyPr>
          <a:lstStyle>
            <a:lvl1pPr algn="l">
              <a:defRPr sz="2800" b="0" cap="none" baseline="0">
                <a:solidFill>
                  <a:srgbClr val="0038A0"/>
                </a:solidFill>
                <a:latin typeface="Century Gothic" pitchFamily="34" charset="0"/>
              </a:defRPr>
            </a:lvl1pPr>
          </a:lstStyle>
          <a:p>
            <a:r>
              <a:rPr lang="en-US" dirty="0"/>
              <a:t>Click to edit Master title style</a:t>
            </a:r>
            <a:endParaRPr lang="en-PH"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PH">
              <a:solidFill>
                <a:prstClr val="black"/>
              </a:solidFill>
            </a:endParaRPr>
          </a:p>
        </p:txBody>
      </p:sp>
      <p:sp>
        <p:nvSpPr>
          <p:cNvPr id="9" name="Date Placeholder 3"/>
          <p:cNvSpPr>
            <a:spLocks noGrp="1"/>
          </p:cNvSpPr>
          <p:nvPr>
            <p:ph type="dt" sz="half" idx="10"/>
          </p:nvPr>
        </p:nvSpPr>
        <p:spPr>
          <a:xfrm>
            <a:off x="6559826" y="6362593"/>
            <a:ext cx="2133600" cy="365125"/>
          </a:xfrm>
          <a:prstGeom prst="rect">
            <a:avLst/>
          </a:prstGeom>
        </p:spPr>
        <p:txBody>
          <a:bodyPr/>
          <a:lstStyle/>
          <a:p>
            <a:fld id="{E7598BF0-8E99-49E3-B36B-658C6B4495AD}" type="datetimeFigureOut">
              <a:rPr lang="en-PH" smtClean="0">
                <a:solidFill>
                  <a:prstClr val="black"/>
                </a:solidFill>
              </a:rPr>
              <a:pPr/>
              <a:t>12/01/2020</a:t>
            </a:fld>
            <a:endParaRPr lang="en-PH">
              <a:solidFill>
                <a:prstClr val="black"/>
              </a:solidFill>
            </a:endParaRPr>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288696" y="6324600"/>
            <a:ext cx="1590261" cy="43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userDrawn="1"/>
        </p:nvSpPr>
        <p:spPr>
          <a:xfrm>
            <a:off x="0" y="5105400"/>
            <a:ext cx="9144000" cy="76200"/>
          </a:xfrm>
          <a:prstGeom prst="rect">
            <a:avLst/>
          </a:prstGeom>
          <a:solidFill>
            <a:srgbClr val="3333C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prstClr val="white"/>
              </a:solidFill>
              <a:effectLst>
                <a:outerShdw blurRad="38100" dist="38100" dir="2700000" algn="tl">
                  <a:srgbClr val="000000">
                    <a:alpha val="43137"/>
                  </a:srgbClr>
                </a:outerShdw>
              </a:effectLst>
            </a:endParaRPr>
          </a:p>
        </p:txBody>
      </p:sp>
      <p:sp>
        <p:nvSpPr>
          <p:cNvPr id="12" name="Rectangle 11"/>
          <p:cNvSpPr/>
          <p:nvPr userDrawn="1"/>
        </p:nvSpPr>
        <p:spPr>
          <a:xfrm>
            <a:off x="0" y="5257800"/>
            <a:ext cx="9144000" cy="76200"/>
          </a:xfrm>
          <a:prstGeom prst="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prstClr val="white"/>
              </a:solidFill>
              <a:effectLst>
                <a:outerShdw blurRad="38100" dist="38100" dir="2700000" algn="tl">
                  <a:srgbClr val="000000">
                    <a:alpha val="43137"/>
                  </a:srgbClr>
                </a:outerShdw>
              </a:effectLst>
            </a:endParaRPr>
          </a:p>
        </p:txBody>
      </p:sp>
      <p:pic>
        <p:nvPicPr>
          <p:cNvPr id="13" name="Picture 12"/>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696" y="6309852"/>
            <a:ext cx="1055421" cy="486697"/>
          </a:xfrm>
          <a:prstGeom prst="rect">
            <a:avLst/>
          </a:prstGeom>
        </p:spPr>
      </p:pic>
    </p:spTree>
    <p:extLst>
      <p:ext uri="{BB962C8B-B14F-4D97-AF65-F5344CB8AC3E}">
        <p14:creationId xmlns:p14="http://schemas.microsoft.com/office/powerpoint/2010/main" val="23347360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229600" cy="609600"/>
          </a:xfrm>
          <a:prstGeom prst="rect">
            <a:avLst/>
          </a:prstGeom>
        </p:spPr>
        <p:txBody>
          <a:bodyPr>
            <a:normAutofit/>
          </a:bodyPr>
          <a:lstStyle>
            <a:lvl1pPr algn="l">
              <a:defRPr sz="2800" b="0">
                <a:solidFill>
                  <a:srgbClr val="0038A0"/>
                </a:solidFill>
                <a:latin typeface="Century Gothic" pitchFamily="34" charset="0"/>
              </a:defRPr>
            </a:lvl1pPr>
          </a:lstStyle>
          <a:p>
            <a:r>
              <a:rPr lang="en-US" dirty="0"/>
              <a:t>CLICK TO EDIT MASTER TITLE STYLE</a:t>
            </a:r>
            <a:endParaRPr lang="en-PH" dirty="0"/>
          </a:p>
        </p:txBody>
      </p:sp>
      <p:sp>
        <p:nvSpPr>
          <p:cNvPr id="4" name="Footer Placeholder 3"/>
          <p:cNvSpPr>
            <a:spLocks noGrp="1"/>
          </p:cNvSpPr>
          <p:nvPr>
            <p:ph type="ftr" sz="quarter" idx="11"/>
          </p:nvPr>
        </p:nvSpPr>
        <p:spPr>
          <a:xfrm>
            <a:off x="3124200" y="6356374"/>
            <a:ext cx="2895600" cy="365125"/>
          </a:xfrm>
          <a:prstGeom prst="rect">
            <a:avLst/>
          </a:prstGeom>
        </p:spPr>
        <p:txBody>
          <a:bodyPr/>
          <a:lstStyle/>
          <a:p>
            <a:endParaRPr lang="en-PH">
              <a:solidFill>
                <a:prstClr val="black"/>
              </a:solidFill>
            </a:endParaRPr>
          </a:p>
        </p:txBody>
      </p:sp>
      <p:sp>
        <p:nvSpPr>
          <p:cNvPr id="7" name="Date Placeholder 3"/>
          <p:cNvSpPr>
            <a:spLocks noGrp="1"/>
          </p:cNvSpPr>
          <p:nvPr>
            <p:ph type="dt" sz="half" idx="10"/>
          </p:nvPr>
        </p:nvSpPr>
        <p:spPr>
          <a:xfrm>
            <a:off x="6559826" y="6362615"/>
            <a:ext cx="2133600" cy="365125"/>
          </a:xfrm>
          <a:prstGeom prst="rect">
            <a:avLst/>
          </a:prstGeom>
        </p:spPr>
        <p:txBody>
          <a:bodyPr/>
          <a:lstStyle/>
          <a:p>
            <a:fld id="{E7598BF0-8E99-49E3-B36B-658C6B4495AD}" type="datetimeFigureOut">
              <a:rPr lang="en-PH" smtClean="0">
                <a:solidFill>
                  <a:prstClr val="black"/>
                </a:solidFill>
              </a:rPr>
              <a:pPr/>
              <a:t>12/01/2020</a:t>
            </a:fld>
            <a:endParaRPr lang="en-PH">
              <a:solidFill>
                <a:prstClr val="black"/>
              </a:solidFill>
            </a:endParaRPr>
          </a:p>
        </p:txBody>
      </p:sp>
      <p:sp>
        <p:nvSpPr>
          <p:cNvPr id="12" name="Rectangle 11"/>
          <p:cNvSpPr/>
          <p:nvPr userDrawn="1"/>
        </p:nvSpPr>
        <p:spPr>
          <a:xfrm>
            <a:off x="0" y="762000"/>
            <a:ext cx="9144000" cy="76200"/>
          </a:xfrm>
          <a:prstGeom prst="rect">
            <a:avLst/>
          </a:prstGeom>
          <a:solidFill>
            <a:srgbClr val="3333C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prstClr val="white"/>
              </a:solidFill>
              <a:effectLst>
                <a:outerShdw blurRad="38100" dist="38100" dir="2700000" algn="tl">
                  <a:srgbClr val="000000">
                    <a:alpha val="43137"/>
                  </a:srgbClr>
                </a:outerShdw>
              </a:effectLst>
            </a:endParaRPr>
          </a:p>
        </p:txBody>
      </p:sp>
      <p:sp>
        <p:nvSpPr>
          <p:cNvPr id="13" name="Rectangle 12"/>
          <p:cNvSpPr/>
          <p:nvPr userDrawn="1"/>
        </p:nvSpPr>
        <p:spPr>
          <a:xfrm>
            <a:off x="0" y="914400"/>
            <a:ext cx="9144000" cy="76200"/>
          </a:xfrm>
          <a:prstGeom prst="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prstClr val="white"/>
              </a:solidFill>
              <a:effectLst>
                <a:outerShdw blurRad="38100" dist="38100" dir="2700000" algn="tl">
                  <a:srgbClr val="000000">
                    <a:alpha val="43137"/>
                  </a:srgbClr>
                </a:outerShdw>
              </a:effectLst>
            </a:endParaRPr>
          </a:p>
        </p:txBody>
      </p:sp>
      <p:pic>
        <p:nvPicPr>
          <p:cNvPr id="11"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543800" y="6324600"/>
            <a:ext cx="1487858" cy="43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 Placeholder 24"/>
          <p:cNvSpPr>
            <a:spLocks noGrp="1"/>
          </p:cNvSpPr>
          <p:nvPr>
            <p:ph type="body" sz="quarter" idx="13" hasCustomPrompt="1"/>
          </p:nvPr>
        </p:nvSpPr>
        <p:spPr>
          <a:xfrm>
            <a:off x="3489434" y="987970"/>
            <a:ext cx="5638800" cy="609600"/>
          </a:xfrm>
        </p:spPr>
        <p:txBody>
          <a:bodyPr>
            <a:noAutofit/>
          </a:bodyPr>
          <a:lstStyle>
            <a:lvl1pPr algn="r">
              <a:buNone/>
              <a:defRPr sz="2400">
                <a:solidFill>
                  <a:schemeClr val="bg1">
                    <a:lumMod val="50000"/>
                  </a:schemeClr>
                </a:solidFill>
                <a:latin typeface="Euphemia" pitchFamily="34" charset="0"/>
              </a:defRPr>
            </a:lvl1pPr>
          </a:lstStyle>
          <a:p>
            <a:pPr lvl="0"/>
            <a:r>
              <a:rPr lang="en-US" dirty="0"/>
              <a:t>CLICK TO EDIT MASTER TEXT STYLES</a:t>
            </a:r>
          </a:p>
        </p:txBody>
      </p:sp>
      <p:pic>
        <p:nvPicPr>
          <p:cNvPr id="14" name="Picture 13"/>
          <p:cNvPicPr>
            <a:picLocks noChangeAspect="1"/>
          </p:cNvPicPr>
          <p:nvPr userDrawn="1"/>
        </p:nvPicPr>
        <p:blipFill rotWithShape="1">
          <a:blip r:embed="rId3" cstate="screen">
            <a:clrChange>
              <a:clrFrom>
                <a:srgbClr val="FFFDFC"/>
              </a:clrFrom>
              <a:clrTo>
                <a:srgbClr val="FFFDFC">
                  <a:alpha val="0"/>
                </a:srgbClr>
              </a:clrTo>
            </a:clrChange>
            <a:extLst>
              <a:ext uri="{28A0092B-C50C-407E-A947-70E740481C1C}">
                <a14:useLocalDpi xmlns:a14="http://schemas.microsoft.com/office/drawing/2010/main"/>
              </a:ext>
            </a:extLst>
          </a:blip>
          <a:srcRect l="9287" r="11063"/>
          <a:stretch/>
        </p:blipFill>
        <p:spPr>
          <a:xfrm>
            <a:off x="23750" y="6110350"/>
            <a:ext cx="913695" cy="723900"/>
          </a:xfrm>
          <a:prstGeom prst="ellipse">
            <a:avLst/>
          </a:prstGeom>
          <a:effectLst/>
        </p:spPr>
      </p:pic>
    </p:spTree>
    <p:extLst>
      <p:ext uri="{BB962C8B-B14F-4D97-AF65-F5344CB8AC3E}">
        <p14:creationId xmlns:p14="http://schemas.microsoft.com/office/powerpoint/2010/main" val="26390705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0" y="273050"/>
            <a:ext cx="3253408" cy="565150"/>
          </a:xfrm>
          <a:prstGeom prst="rect">
            <a:avLst/>
          </a:prstGeom>
        </p:spPr>
        <p:txBody>
          <a:bodyPr anchor="b"/>
          <a:lstStyle>
            <a:lvl1pPr algn="l">
              <a:defRPr sz="2400" b="0">
                <a:solidFill>
                  <a:srgbClr val="0038A0"/>
                </a:solidFill>
                <a:latin typeface="Euphemia" pitchFamily="34" charset="0"/>
              </a:defRPr>
            </a:lvl1pPr>
          </a:lstStyle>
          <a:p>
            <a:r>
              <a:rPr lang="en-US" dirty="0"/>
              <a:t>Click to edit Master title style</a:t>
            </a:r>
            <a:endParaRPr lang="en-PH" dirty="0"/>
          </a:p>
        </p:txBody>
      </p:sp>
      <p:sp>
        <p:nvSpPr>
          <p:cNvPr id="6" name="Footer Placeholder 5"/>
          <p:cNvSpPr>
            <a:spLocks noGrp="1"/>
          </p:cNvSpPr>
          <p:nvPr>
            <p:ph type="ftr" sz="quarter" idx="11"/>
          </p:nvPr>
        </p:nvSpPr>
        <p:spPr>
          <a:xfrm>
            <a:off x="3124200" y="6356374"/>
            <a:ext cx="2895600" cy="365125"/>
          </a:xfrm>
          <a:prstGeom prst="rect">
            <a:avLst/>
          </a:prstGeom>
        </p:spPr>
        <p:txBody>
          <a:bodyPr/>
          <a:lstStyle/>
          <a:p>
            <a:endParaRPr lang="en-PH">
              <a:solidFill>
                <a:prstClr val="black"/>
              </a:solidFill>
            </a:endParaRPr>
          </a:p>
        </p:txBody>
      </p:sp>
      <p:sp>
        <p:nvSpPr>
          <p:cNvPr id="9" name="Date Placeholder 3"/>
          <p:cNvSpPr>
            <a:spLocks noGrp="1"/>
          </p:cNvSpPr>
          <p:nvPr>
            <p:ph type="dt" sz="half" idx="10"/>
          </p:nvPr>
        </p:nvSpPr>
        <p:spPr>
          <a:xfrm>
            <a:off x="6559826" y="6362615"/>
            <a:ext cx="2133600" cy="365125"/>
          </a:xfrm>
          <a:prstGeom prst="rect">
            <a:avLst/>
          </a:prstGeom>
        </p:spPr>
        <p:txBody>
          <a:bodyPr/>
          <a:lstStyle/>
          <a:p>
            <a:fld id="{E7598BF0-8E99-49E3-B36B-658C6B4495AD}" type="datetimeFigureOut">
              <a:rPr lang="en-PH" smtClean="0">
                <a:solidFill>
                  <a:prstClr val="black"/>
                </a:solidFill>
              </a:rPr>
              <a:pPr/>
              <a:t>12/01/2020</a:t>
            </a:fld>
            <a:endParaRPr lang="en-PH">
              <a:solidFill>
                <a:prstClr val="black"/>
              </a:solidFill>
            </a:endParaRPr>
          </a:p>
        </p:txBody>
      </p:sp>
      <p:grpSp>
        <p:nvGrpSpPr>
          <p:cNvPr id="3" name="Group 13"/>
          <p:cNvGrpSpPr/>
          <p:nvPr userDrawn="1"/>
        </p:nvGrpSpPr>
        <p:grpSpPr>
          <a:xfrm>
            <a:off x="463832" y="914400"/>
            <a:ext cx="3246783" cy="228600"/>
            <a:chOff x="0" y="990600"/>
            <a:chExt cx="10515600" cy="228600"/>
          </a:xfrm>
        </p:grpSpPr>
        <p:sp>
          <p:nvSpPr>
            <p:cNvPr id="12" name="Rectangle 11"/>
            <p:cNvSpPr/>
            <p:nvPr userDrawn="1"/>
          </p:nvSpPr>
          <p:spPr>
            <a:xfrm>
              <a:off x="0" y="990600"/>
              <a:ext cx="10515600" cy="76200"/>
            </a:xfrm>
            <a:prstGeom prst="rect">
              <a:avLst/>
            </a:prstGeom>
            <a:solidFill>
              <a:srgbClr val="3333C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prstClr val="white"/>
                </a:solidFill>
                <a:effectLst>
                  <a:outerShdw blurRad="38100" dist="38100" dir="2700000" algn="tl">
                    <a:srgbClr val="000000">
                      <a:alpha val="43137"/>
                    </a:srgbClr>
                  </a:outerShdw>
                </a:effectLst>
              </a:endParaRPr>
            </a:p>
          </p:txBody>
        </p:sp>
        <p:sp>
          <p:nvSpPr>
            <p:cNvPr id="13" name="Rectangle 12"/>
            <p:cNvSpPr/>
            <p:nvPr userDrawn="1"/>
          </p:nvSpPr>
          <p:spPr>
            <a:xfrm>
              <a:off x="0" y="1143000"/>
              <a:ext cx="10515600" cy="76200"/>
            </a:xfrm>
            <a:prstGeom prst="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prstClr val="white"/>
                </a:solidFill>
                <a:effectLst>
                  <a:outerShdw blurRad="38100" dist="38100" dir="2700000" algn="tl">
                    <a:srgbClr val="000000">
                      <a:alpha val="43137"/>
                    </a:srgbClr>
                  </a:outerShdw>
                </a:effectLst>
              </a:endParaRPr>
            </a:p>
          </p:txBody>
        </p:sp>
      </p:grpSp>
      <p:pic>
        <p:nvPicPr>
          <p:cNvPr id="14"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543800" y="6324600"/>
            <a:ext cx="1487858" cy="43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userDrawn="1"/>
        </p:nvPicPr>
        <p:blipFill rotWithShape="1">
          <a:blip r:embed="rId3" cstate="screen">
            <a:clrChange>
              <a:clrFrom>
                <a:srgbClr val="FFFDFC"/>
              </a:clrFrom>
              <a:clrTo>
                <a:srgbClr val="FFFDFC">
                  <a:alpha val="0"/>
                </a:srgbClr>
              </a:clrTo>
            </a:clrChange>
            <a:extLst>
              <a:ext uri="{28A0092B-C50C-407E-A947-70E740481C1C}">
                <a14:useLocalDpi xmlns:a14="http://schemas.microsoft.com/office/drawing/2010/main"/>
              </a:ext>
            </a:extLst>
          </a:blip>
          <a:srcRect l="9287" r="11063"/>
          <a:stretch/>
        </p:blipFill>
        <p:spPr>
          <a:xfrm>
            <a:off x="705" y="6110350"/>
            <a:ext cx="913695" cy="723900"/>
          </a:xfrm>
          <a:prstGeom prst="ellipse">
            <a:avLst/>
          </a:prstGeom>
          <a:effectLst/>
        </p:spPr>
      </p:pic>
    </p:spTree>
    <p:extLst>
      <p:ext uri="{BB962C8B-B14F-4D97-AF65-F5344CB8AC3E}">
        <p14:creationId xmlns:p14="http://schemas.microsoft.com/office/powerpoint/2010/main" val="26628712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44350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6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229600" cy="609600"/>
          </a:xfrm>
          <a:prstGeom prst="rect">
            <a:avLst/>
          </a:prstGeom>
        </p:spPr>
        <p:txBody>
          <a:bodyPr>
            <a:normAutofit/>
          </a:bodyPr>
          <a:lstStyle>
            <a:lvl1pPr algn="l">
              <a:defRPr sz="2800" b="0">
                <a:solidFill>
                  <a:srgbClr val="0038A0"/>
                </a:solidFill>
                <a:latin typeface="Century Gothic" pitchFamily="34" charset="0"/>
              </a:defRPr>
            </a:lvl1pPr>
          </a:lstStyle>
          <a:p>
            <a:r>
              <a:rPr lang="en-US" dirty="0"/>
              <a:t>CLICK TO EDIT MASTER TITLE STYLE</a:t>
            </a:r>
            <a:endParaRPr lang="en-PH" dirty="0"/>
          </a:p>
        </p:txBody>
      </p:sp>
      <p:sp>
        <p:nvSpPr>
          <p:cNvPr id="4" name="Footer Placeholder 3"/>
          <p:cNvSpPr>
            <a:spLocks noGrp="1"/>
          </p:cNvSpPr>
          <p:nvPr>
            <p:ph type="ftr" sz="quarter" idx="11"/>
          </p:nvPr>
        </p:nvSpPr>
        <p:spPr>
          <a:xfrm>
            <a:off x="3124200" y="6356374"/>
            <a:ext cx="2895600" cy="365125"/>
          </a:xfrm>
          <a:prstGeom prst="rect">
            <a:avLst/>
          </a:prstGeom>
        </p:spPr>
        <p:txBody>
          <a:bodyPr/>
          <a:lstStyle/>
          <a:p>
            <a:endParaRPr lang="en-PH">
              <a:solidFill>
                <a:prstClr val="black"/>
              </a:solidFill>
            </a:endParaRPr>
          </a:p>
        </p:txBody>
      </p:sp>
      <p:sp>
        <p:nvSpPr>
          <p:cNvPr id="7" name="Date Placeholder 3"/>
          <p:cNvSpPr>
            <a:spLocks noGrp="1"/>
          </p:cNvSpPr>
          <p:nvPr>
            <p:ph type="dt" sz="half" idx="10"/>
          </p:nvPr>
        </p:nvSpPr>
        <p:spPr>
          <a:xfrm>
            <a:off x="6559826" y="6362615"/>
            <a:ext cx="2133600" cy="365125"/>
          </a:xfrm>
          <a:prstGeom prst="rect">
            <a:avLst/>
          </a:prstGeom>
        </p:spPr>
        <p:txBody>
          <a:bodyPr/>
          <a:lstStyle/>
          <a:p>
            <a:fld id="{E7598BF0-8E99-49E3-B36B-658C6B4495AD}" type="datetimeFigureOut">
              <a:rPr lang="en-PH" smtClean="0">
                <a:solidFill>
                  <a:prstClr val="black"/>
                </a:solidFill>
              </a:rPr>
              <a:pPr/>
              <a:t>12/01/2020</a:t>
            </a:fld>
            <a:endParaRPr lang="en-PH">
              <a:solidFill>
                <a:prstClr val="black"/>
              </a:solidFill>
            </a:endParaRPr>
          </a:p>
        </p:txBody>
      </p:sp>
      <p:sp>
        <p:nvSpPr>
          <p:cNvPr id="12" name="Rectangle 11"/>
          <p:cNvSpPr/>
          <p:nvPr userDrawn="1"/>
        </p:nvSpPr>
        <p:spPr>
          <a:xfrm>
            <a:off x="0" y="762000"/>
            <a:ext cx="9144000" cy="76200"/>
          </a:xfrm>
          <a:prstGeom prst="rect">
            <a:avLst/>
          </a:prstGeom>
          <a:solidFill>
            <a:srgbClr val="3333C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prstClr val="white"/>
              </a:solidFill>
              <a:effectLst>
                <a:outerShdw blurRad="38100" dist="38100" dir="2700000" algn="tl">
                  <a:srgbClr val="000000">
                    <a:alpha val="43137"/>
                  </a:srgbClr>
                </a:outerShdw>
              </a:effectLst>
            </a:endParaRPr>
          </a:p>
        </p:txBody>
      </p:sp>
      <p:sp>
        <p:nvSpPr>
          <p:cNvPr id="13" name="Rectangle 12"/>
          <p:cNvSpPr/>
          <p:nvPr userDrawn="1"/>
        </p:nvSpPr>
        <p:spPr>
          <a:xfrm>
            <a:off x="0" y="914400"/>
            <a:ext cx="9144000" cy="76200"/>
          </a:xfrm>
          <a:prstGeom prst="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prstClr val="white"/>
              </a:solidFill>
              <a:effectLst>
                <a:outerShdw blurRad="38100" dist="38100" dir="2700000" algn="tl">
                  <a:srgbClr val="000000">
                    <a:alpha val="43137"/>
                  </a:srgbClr>
                </a:outerShdw>
              </a:effectLst>
            </a:endParaRPr>
          </a:p>
        </p:txBody>
      </p:sp>
      <p:pic>
        <p:nvPicPr>
          <p:cNvPr id="11"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543800" y="6324600"/>
            <a:ext cx="1487858" cy="43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userDrawn="1"/>
        </p:nvPicPr>
        <p:blipFill rotWithShape="1">
          <a:blip r:embed="rId3" cstate="screen">
            <a:clrChange>
              <a:clrFrom>
                <a:srgbClr val="FFFDFC"/>
              </a:clrFrom>
              <a:clrTo>
                <a:srgbClr val="FFFDFC">
                  <a:alpha val="0"/>
                </a:srgbClr>
              </a:clrTo>
            </a:clrChange>
            <a:extLst>
              <a:ext uri="{28A0092B-C50C-407E-A947-70E740481C1C}">
                <a14:useLocalDpi xmlns:a14="http://schemas.microsoft.com/office/drawing/2010/main"/>
              </a:ext>
            </a:extLst>
          </a:blip>
          <a:srcRect l="9287" r="11063"/>
          <a:stretch/>
        </p:blipFill>
        <p:spPr>
          <a:xfrm>
            <a:off x="23750" y="6110350"/>
            <a:ext cx="913695" cy="723900"/>
          </a:xfrm>
          <a:prstGeom prst="ellipse">
            <a:avLst/>
          </a:prstGeom>
          <a:effectLst/>
        </p:spPr>
      </p:pic>
    </p:spTree>
    <p:extLst>
      <p:ext uri="{BB962C8B-B14F-4D97-AF65-F5344CB8AC3E}">
        <p14:creationId xmlns:p14="http://schemas.microsoft.com/office/powerpoint/2010/main" val="29801354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18578" y="1676400"/>
            <a:ext cx="8305800" cy="4495800"/>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239000" y="6183406"/>
            <a:ext cx="1828800" cy="580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userDrawn="1"/>
        </p:nvSpPr>
        <p:spPr>
          <a:xfrm>
            <a:off x="0" y="914400"/>
            <a:ext cx="9144000" cy="76200"/>
          </a:xfrm>
          <a:prstGeom prst="rect">
            <a:avLst/>
          </a:prstGeom>
          <a:solidFill>
            <a:srgbClr val="3333C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prstClr val="white"/>
              </a:solidFill>
              <a:effectLst>
                <a:outerShdw blurRad="38100" dist="38100" dir="2700000" algn="tl">
                  <a:srgbClr val="000000">
                    <a:alpha val="43137"/>
                  </a:srgbClr>
                </a:outerShdw>
              </a:effectLst>
            </a:endParaRPr>
          </a:p>
        </p:txBody>
      </p:sp>
      <p:sp>
        <p:nvSpPr>
          <p:cNvPr id="10" name="Rectangle 9"/>
          <p:cNvSpPr/>
          <p:nvPr userDrawn="1"/>
        </p:nvSpPr>
        <p:spPr>
          <a:xfrm>
            <a:off x="0" y="1066800"/>
            <a:ext cx="9144000" cy="76200"/>
          </a:xfrm>
          <a:prstGeom prst="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prstClr val="white"/>
              </a:solidFill>
              <a:effectLst>
                <a:outerShdw blurRad="38100" dist="38100" dir="2700000" algn="tl">
                  <a:srgbClr val="000000">
                    <a:alpha val="43137"/>
                  </a:srgbClr>
                </a:outerShdw>
              </a:effectLst>
            </a:endParaRPr>
          </a:p>
        </p:txBody>
      </p:sp>
      <p:sp>
        <p:nvSpPr>
          <p:cNvPr id="11" name="Title Placeholder 1"/>
          <p:cNvSpPr>
            <a:spLocks noGrp="1"/>
          </p:cNvSpPr>
          <p:nvPr>
            <p:ph type="title"/>
          </p:nvPr>
        </p:nvSpPr>
        <p:spPr>
          <a:xfrm>
            <a:off x="114822" y="198438"/>
            <a:ext cx="8915400" cy="563562"/>
          </a:xfrm>
          <a:prstGeom prst="rect">
            <a:avLst/>
          </a:prstGeom>
        </p:spPr>
        <p:txBody>
          <a:bodyPr vert="horz" lIns="91440" tIns="45720" rIns="91440" bIns="45720" rtlCol="0" anchor="ctr">
            <a:normAutofit/>
          </a:bodyPr>
          <a:lstStyle>
            <a:lvl1pPr algn="l">
              <a:defRPr>
                <a:solidFill>
                  <a:schemeClr val="accent1">
                    <a:lumMod val="50000"/>
                  </a:schemeClr>
                </a:solidFill>
              </a:defRPr>
            </a:lvl1pPr>
          </a:lstStyle>
          <a:p>
            <a:r>
              <a:rPr lang="en-US"/>
              <a:t>Click to edit Master title style</a:t>
            </a:r>
            <a:endParaRPr lang="en-PH"/>
          </a:p>
        </p:txBody>
      </p:sp>
    </p:spTree>
    <p:extLst>
      <p:ext uri="{BB962C8B-B14F-4D97-AF65-F5344CB8AC3E}">
        <p14:creationId xmlns:p14="http://schemas.microsoft.com/office/powerpoint/2010/main" val="565979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62613" y="4648200"/>
            <a:ext cx="7818783" cy="933451"/>
          </a:xfrm>
          <a:prstGeom prst="rect">
            <a:avLst/>
          </a:prstGeom>
        </p:spPr>
        <p:txBody>
          <a:bodyPr>
            <a:normAutofit/>
          </a:bodyPr>
          <a:lstStyle>
            <a:lvl1pPr algn="l">
              <a:defRPr sz="3600" b="0">
                <a:solidFill>
                  <a:schemeClr val="accent1"/>
                </a:solidFill>
                <a:latin typeface="Century Gothic" pitchFamily="34" charset="0"/>
              </a:defRPr>
            </a:lvl1pPr>
          </a:lstStyle>
          <a:p>
            <a:r>
              <a:rPr lang="en-US" dirty="0"/>
              <a:t>Click to edit Master title style</a:t>
            </a:r>
            <a:endParaRPr lang="en-PH" dirty="0"/>
          </a:p>
        </p:txBody>
      </p:sp>
      <p:sp>
        <p:nvSpPr>
          <p:cNvPr id="3" name="Subtitle 2"/>
          <p:cNvSpPr>
            <a:spLocks noGrp="1"/>
          </p:cNvSpPr>
          <p:nvPr>
            <p:ph type="subTitle" idx="1"/>
          </p:nvPr>
        </p:nvSpPr>
        <p:spPr>
          <a:xfrm>
            <a:off x="662613" y="5581628"/>
            <a:ext cx="7818783" cy="533400"/>
          </a:xfrm>
          <a:prstGeom prst="rect">
            <a:avLst/>
          </a:prstGeom>
        </p:spPr>
        <p:txBody>
          <a:bodyPr>
            <a:normAutofit/>
          </a:bodyPr>
          <a:lstStyle>
            <a:lvl1pPr marL="0" indent="0" algn="l">
              <a:buNone/>
              <a:defRPr sz="2100" b="0" baseline="0">
                <a:solidFill>
                  <a:schemeClr val="tx1">
                    <a:tint val="75000"/>
                  </a:schemeClr>
                </a:solidFill>
                <a:latin typeface="Euphemi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PH" dirty="0"/>
          </a:p>
        </p:txBody>
      </p:sp>
      <p:sp>
        <p:nvSpPr>
          <p:cNvPr id="9" name="Rectangle 8"/>
          <p:cNvSpPr/>
          <p:nvPr userDrawn="1"/>
        </p:nvSpPr>
        <p:spPr>
          <a:xfrm>
            <a:off x="0" y="4191000"/>
            <a:ext cx="9144000" cy="76200"/>
          </a:xfrm>
          <a:prstGeom prst="rect">
            <a:avLst/>
          </a:prstGeom>
          <a:solidFill>
            <a:srgbClr val="3333C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prstClr val="white"/>
              </a:solidFill>
              <a:effectLst>
                <a:outerShdw blurRad="38100" dist="38100" dir="2700000" algn="tl">
                  <a:srgbClr val="000000">
                    <a:alpha val="43137"/>
                  </a:srgbClr>
                </a:outerShdw>
              </a:effectLst>
            </a:endParaRPr>
          </a:p>
        </p:txBody>
      </p:sp>
      <p:sp>
        <p:nvSpPr>
          <p:cNvPr id="10" name="Rectangle 9"/>
          <p:cNvSpPr/>
          <p:nvPr userDrawn="1"/>
        </p:nvSpPr>
        <p:spPr>
          <a:xfrm>
            <a:off x="0" y="4343400"/>
            <a:ext cx="9144000" cy="76200"/>
          </a:xfrm>
          <a:prstGeom prst="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prstClr val="white"/>
              </a:solidFill>
              <a:effectLst>
                <a:outerShdw blurRad="38100" dist="38100" dir="2700000" algn="tl">
                  <a:srgbClr val="000000">
                    <a:alpha val="43137"/>
                  </a:srgbClr>
                </a:outerShdw>
              </a:effectLst>
            </a:endParaRPr>
          </a:p>
        </p:txBody>
      </p:sp>
      <p:sp>
        <p:nvSpPr>
          <p:cNvPr id="14" name="Rectangle 13"/>
          <p:cNvSpPr/>
          <p:nvPr userDrawn="1"/>
        </p:nvSpPr>
        <p:spPr>
          <a:xfrm>
            <a:off x="0" y="4343400"/>
            <a:ext cx="9144000" cy="76200"/>
          </a:xfrm>
          <a:prstGeom prst="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prstClr val="white"/>
              </a:solidFill>
              <a:effectLst>
                <a:outerShdw blurRad="38100" dist="38100" dir="2700000" algn="tl">
                  <a:srgbClr val="000000">
                    <a:alpha val="43137"/>
                  </a:srgbClr>
                </a:outerShdw>
              </a:effectLst>
            </a:endParaRPr>
          </a:p>
        </p:txBody>
      </p:sp>
      <p:pic>
        <p:nvPicPr>
          <p:cNvPr id="7" name="Picture 6"/>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696" y="6309852"/>
            <a:ext cx="1055421" cy="486697"/>
          </a:xfrm>
          <a:prstGeom prst="rect">
            <a:avLst/>
          </a:prstGeom>
        </p:spPr>
      </p:pic>
      <p:pic>
        <p:nvPicPr>
          <p:cNvPr id="8" name="Picture 2"/>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7543800" y="6324600"/>
            <a:ext cx="1487858" cy="43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63690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6200" y="2343149"/>
            <a:ext cx="8991600" cy="933451"/>
          </a:xfrm>
          <a:prstGeom prst="rect">
            <a:avLst/>
          </a:prstGeom>
        </p:spPr>
        <p:txBody>
          <a:bodyPr anchor="ctr">
            <a:normAutofit/>
          </a:bodyPr>
          <a:lstStyle>
            <a:lvl1pPr>
              <a:defRPr sz="4000" b="1">
                <a:solidFill>
                  <a:srgbClr val="3333CC"/>
                </a:solidFill>
                <a:latin typeface="Candara" pitchFamily="34" charset="0"/>
              </a:defRPr>
            </a:lvl1pPr>
          </a:lstStyle>
          <a:p>
            <a:r>
              <a:rPr lang="en-US" dirty="0"/>
              <a:t>CLICK TO EDIT MASTER TITLE STYLE</a:t>
            </a:r>
            <a:endParaRPr lang="en-PH" dirty="0"/>
          </a:p>
        </p:txBody>
      </p:sp>
      <p:sp>
        <p:nvSpPr>
          <p:cNvPr id="8" name="Subtitle 2"/>
          <p:cNvSpPr>
            <a:spLocks noGrp="1"/>
          </p:cNvSpPr>
          <p:nvPr>
            <p:ph type="subTitle" idx="1"/>
          </p:nvPr>
        </p:nvSpPr>
        <p:spPr>
          <a:xfrm>
            <a:off x="76200" y="3352800"/>
            <a:ext cx="8991600" cy="762000"/>
          </a:xfrm>
          <a:prstGeom prst="rect">
            <a:avLst/>
          </a:prstGeom>
        </p:spPr>
        <p:txBody>
          <a:bodyPr anchor="ctr">
            <a:normAutofit/>
          </a:bodyPr>
          <a:lstStyle>
            <a:lvl1pPr marL="0" indent="0" algn="ctr">
              <a:buNone/>
              <a:defRPr sz="2400" b="0">
                <a:solidFill>
                  <a:schemeClr val="accent1">
                    <a:lumMod val="50000"/>
                  </a:schemeClr>
                </a:solidFill>
                <a:latin typeface="Candar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PH" dirty="0"/>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943600" y="5192806"/>
            <a:ext cx="312255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userDrawn="1"/>
        </p:nvSpPr>
        <p:spPr>
          <a:xfrm>
            <a:off x="0" y="4191000"/>
            <a:ext cx="9144000" cy="76200"/>
          </a:xfrm>
          <a:prstGeom prst="rect">
            <a:avLst/>
          </a:prstGeom>
          <a:solidFill>
            <a:srgbClr val="3333C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prstClr val="white"/>
              </a:solidFill>
              <a:effectLst>
                <a:outerShdw blurRad="38100" dist="38100" dir="2700000" algn="tl">
                  <a:srgbClr val="000000">
                    <a:alpha val="43137"/>
                  </a:srgbClr>
                </a:outerShdw>
              </a:effectLst>
            </a:endParaRPr>
          </a:p>
        </p:txBody>
      </p:sp>
      <p:sp>
        <p:nvSpPr>
          <p:cNvPr id="11" name="Rectangle 10"/>
          <p:cNvSpPr/>
          <p:nvPr userDrawn="1"/>
        </p:nvSpPr>
        <p:spPr>
          <a:xfrm>
            <a:off x="0" y="4343400"/>
            <a:ext cx="9144000" cy="76200"/>
          </a:xfrm>
          <a:prstGeom prst="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930173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7" y="4406924"/>
            <a:ext cx="7565412" cy="698499"/>
          </a:xfrm>
          <a:prstGeom prst="rect">
            <a:avLst/>
          </a:prstGeom>
        </p:spPr>
        <p:txBody>
          <a:bodyPr anchor="t">
            <a:normAutofit/>
          </a:bodyPr>
          <a:lstStyle>
            <a:lvl1pPr algn="l">
              <a:defRPr sz="2800" b="0" cap="none" baseline="0">
                <a:solidFill>
                  <a:srgbClr val="0038A0"/>
                </a:solidFill>
                <a:latin typeface="Century Gothic" pitchFamily="34" charset="0"/>
              </a:defRPr>
            </a:lvl1pPr>
          </a:lstStyle>
          <a:p>
            <a:r>
              <a:rPr lang="en-US" dirty="0"/>
              <a:t>Click to edit Master title style</a:t>
            </a:r>
            <a:endParaRPr lang="en-PH" dirty="0"/>
          </a:p>
        </p:txBody>
      </p:sp>
      <p:sp>
        <p:nvSpPr>
          <p:cNvPr id="5" name="Footer Placeholder 4"/>
          <p:cNvSpPr>
            <a:spLocks noGrp="1"/>
          </p:cNvSpPr>
          <p:nvPr>
            <p:ph type="ftr" sz="quarter" idx="11"/>
          </p:nvPr>
        </p:nvSpPr>
        <p:spPr>
          <a:xfrm>
            <a:off x="3124200" y="6356374"/>
            <a:ext cx="2895600" cy="365125"/>
          </a:xfrm>
          <a:prstGeom prst="rect">
            <a:avLst/>
          </a:prstGeom>
        </p:spPr>
        <p:txBody>
          <a:bodyPr/>
          <a:lstStyle/>
          <a:p>
            <a:endParaRPr lang="en-PH">
              <a:solidFill>
                <a:prstClr val="black"/>
              </a:solidFill>
            </a:endParaRPr>
          </a:p>
        </p:txBody>
      </p:sp>
      <p:sp>
        <p:nvSpPr>
          <p:cNvPr id="9" name="Date Placeholder 3"/>
          <p:cNvSpPr>
            <a:spLocks noGrp="1"/>
          </p:cNvSpPr>
          <p:nvPr>
            <p:ph type="dt" sz="half" idx="10"/>
          </p:nvPr>
        </p:nvSpPr>
        <p:spPr>
          <a:xfrm>
            <a:off x="6559826" y="6362615"/>
            <a:ext cx="2133600" cy="365125"/>
          </a:xfrm>
          <a:prstGeom prst="rect">
            <a:avLst/>
          </a:prstGeom>
        </p:spPr>
        <p:txBody>
          <a:bodyPr/>
          <a:lstStyle/>
          <a:p>
            <a:fld id="{E7598BF0-8E99-49E3-B36B-658C6B4495AD}" type="datetimeFigureOut">
              <a:rPr lang="en-PH" smtClean="0">
                <a:solidFill>
                  <a:prstClr val="black"/>
                </a:solidFill>
              </a:rPr>
              <a:pPr/>
              <a:t>12/01/2020</a:t>
            </a:fld>
            <a:endParaRPr lang="en-PH">
              <a:solidFill>
                <a:prstClr val="black"/>
              </a:solidFill>
            </a:endParaRPr>
          </a:p>
        </p:txBody>
      </p:sp>
      <p:sp>
        <p:nvSpPr>
          <p:cNvPr id="11" name="Rectangle 10"/>
          <p:cNvSpPr/>
          <p:nvPr userDrawn="1"/>
        </p:nvSpPr>
        <p:spPr>
          <a:xfrm>
            <a:off x="0" y="5105400"/>
            <a:ext cx="9144000" cy="76200"/>
          </a:xfrm>
          <a:prstGeom prst="rect">
            <a:avLst/>
          </a:prstGeom>
          <a:solidFill>
            <a:srgbClr val="3333C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prstClr val="white"/>
              </a:solidFill>
              <a:effectLst>
                <a:outerShdw blurRad="38100" dist="38100" dir="2700000" algn="tl">
                  <a:srgbClr val="000000">
                    <a:alpha val="43137"/>
                  </a:srgbClr>
                </a:outerShdw>
              </a:effectLst>
            </a:endParaRPr>
          </a:p>
        </p:txBody>
      </p:sp>
      <p:sp>
        <p:nvSpPr>
          <p:cNvPr id="12" name="Rectangle 11"/>
          <p:cNvSpPr/>
          <p:nvPr userDrawn="1"/>
        </p:nvSpPr>
        <p:spPr>
          <a:xfrm>
            <a:off x="0" y="5257800"/>
            <a:ext cx="9144000" cy="76200"/>
          </a:xfrm>
          <a:prstGeom prst="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prstClr val="white"/>
              </a:solidFill>
              <a:effectLst>
                <a:outerShdw blurRad="38100" dist="38100" dir="2700000" algn="tl">
                  <a:srgbClr val="000000">
                    <a:alpha val="43137"/>
                  </a:srgbClr>
                </a:outerShdw>
              </a:effectLst>
            </a:endParaRPr>
          </a:p>
        </p:txBody>
      </p:sp>
      <p:pic>
        <p:nvPicPr>
          <p:cNvPr id="15"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543800" y="6324600"/>
            <a:ext cx="1487858" cy="43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6601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7" y="4406924"/>
            <a:ext cx="7565412" cy="698499"/>
          </a:xfrm>
          <a:prstGeom prst="rect">
            <a:avLst/>
          </a:prstGeom>
        </p:spPr>
        <p:txBody>
          <a:bodyPr anchor="t">
            <a:normAutofit/>
          </a:bodyPr>
          <a:lstStyle>
            <a:lvl1pPr algn="l">
              <a:defRPr sz="3600" b="0" cap="none" baseline="0">
                <a:solidFill>
                  <a:srgbClr val="0038A0"/>
                </a:solidFill>
                <a:latin typeface="Century Gothic" pitchFamily="34" charset="0"/>
              </a:defRPr>
            </a:lvl1pPr>
          </a:lstStyle>
          <a:p>
            <a:r>
              <a:rPr lang="en-US" dirty="0"/>
              <a:t>CLICK TO EDIT MASTER TITLE STYLE</a:t>
            </a:r>
            <a:endParaRPr lang="en-PH" dirty="0"/>
          </a:p>
        </p:txBody>
      </p:sp>
      <p:sp>
        <p:nvSpPr>
          <p:cNvPr id="5" name="Footer Placeholder 4"/>
          <p:cNvSpPr>
            <a:spLocks noGrp="1"/>
          </p:cNvSpPr>
          <p:nvPr>
            <p:ph type="ftr" sz="quarter" idx="11"/>
          </p:nvPr>
        </p:nvSpPr>
        <p:spPr>
          <a:xfrm>
            <a:off x="3124200" y="6356374"/>
            <a:ext cx="2895600" cy="365125"/>
          </a:xfrm>
          <a:prstGeom prst="rect">
            <a:avLst/>
          </a:prstGeom>
        </p:spPr>
        <p:txBody>
          <a:bodyPr/>
          <a:lstStyle/>
          <a:p>
            <a:endParaRPr lang="en-PH">
              <a:solidFill>
                <a:prstClr val="black"/>
              </a:solidFill>
            </a:endParaRPr>
          </a:p>
        </p:txBody>
      </p:sp>
      <p:sp>
        <p:nvSpPr>
          <p:cNvPr id="9" name="Date Placeholder 3"/>
          <p:cNvSpPr>
            <a:spLocks noGrp="1"/>
          </p:cNvSpPr>
          <p:nvPr>
            <p:ph type="dt" sz="half" idx="10"/>
          </p:nvPr>
        </p:nvSpPr>
        <p:spPr>
          <a:xfrm>
            <a:off x="6559826" y="6362615"/>
            <a:ext cx="2133600" cy="365125"/>
          </a:xfrm>
          <a:prstGeom prst="rect">
            <a:avLst/>
          </a:prstGeom>
        </p:spPr>
        <p:txBody>
          <a:bodyPr/>
          <a:lstStyle/>
          <a:p>
            <a:fld id="{E7598BF0-8E99-49E3-B36B-658C6B4495AD}" type="datetimeFigureOut">
              <a:rPr lang="en-PH" smtClean="0">
                <a:solidFill>
                  <a:prstClr val="black"/>
                </a:solidFill>
              </a:rPr>
              <a:pPr/>
              <a:t>12/01/2020</a:t>
            </a:fld>
            <a:endParaRPr lang="en-PH">
              <a:solidFill>
                <a:prstClr val="black"/>
              </a:solidFill>
            </a:endParaRPr>
          </a:p>
        </p:txBody>
      </p:sp>
      <p:sp>
        <p:nvSpPr>
          <p:cNvPr id="11" name="Rectangle 10"/>
          <p:cNvSpPr/>
          <p:nvPr userDrawn="1"/>
        </p:nvSpPr>
        <p:spPr>
          <a:xfrm>
            <a:off x="0" y="5105400"/>
            <a:ext cx="9144000" cy="76200"/>
          </a:xfrm>
          <a:prstGeom prst="rect">
            <a:avLst/>
          </a:prstGeom>
          <a:solidFill>
            <a:srgbClr val="3333C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prstClr val="white"/>
              </a:solidFill>
              <a:effectLst>
                <a:outerShdw blurRad="38100" dist="38100" dir="2700000" algn="tl">
                  <a:srgbClr val="000000">
                    <a:alpha val="43137"/>
                  </a:srgbClr>
                </a:outerShdw>
              </a:effectLst>
            </a:endParaRPr>
          </a:p>
        </p:txBody>
      </p:sp>
      <p:sp>
        <p:nvSpPr>
          <p:cNvPr id="12" name="Rectangle 11"/>
          <p:cNvSpPr/>
          <p:nvPr userDrawn="1"/>
        </p:nvSpPr>
        <p:spPr>
          <a:xfrm>
            <a:off x="0" y="5257800"/>
            <a:ext cx="9144000" cy="76200"/>
          </a:xfrm>
          <a:prstGeom prst="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prstClr val="white"/>
              </a:solidFill>
              <a:effectLst>
                <a:outerShdw blurRad="38100" dist="38100" dir="2700000" algn="tl">
                  <a:srgbClr val="000000">
                    <a:alpha val="43137"/>
                  </a:srgbClr>
                </a:outerShdw>
              </a:effectLst>
            </a:endParaRPr>
          </a:p>
        </p:txBody>
      </p:sp>
      <p:pic>
        <p:nvPicPr>
          <p:cNvPr id="15"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543800" y="6324600"/>
            <a:ext cx="1487858" cy="43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696" y="6309852"/>
            <a:ext cx="1055421" cy="486697"/>
          </a:xfrm>
          <a:prstGeom prst="rect">
            <a:avLst/>
          </a:prstGeom>
        </p:spPr>
      </p:pic>
    </p:spTree>
    <p:extLst>
      <p:ext uri="{BB962C8B-B14F-4D97-AF65-F5344CB8AC3E}">
        <p14:creationId xmlns:p14="http://schemas.microsoft.com/office/powerpoint/2010/main" val="314602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229600" cy="609600"/>
          </a:xfrm>
          <a:prstGeom prst="rect">
            <a:avLst/>
          </a:prstGeom>
        </p:spPr>
        <p:txBody>
          <a:bodyPr>
            <a:noAutofit/>
          </a:bodyPr>
          <a:lstStyle>
            <a:lvl1pPr algn="l">
              <a:defRPr sz="3600" b="0">
                <a:solidFill>
                  <a:srgbClr val="0038A0"/>
                </a:solidFill>
                <a:latin typeface="Century Gothic" pitchFamily="34" charset="0"/>
              </a:defRPr>
            </a:lvl1pPr>
          </a:lstStyle>
          <a:p>
            <a:r>
              <a:rPr lang="en-US" dirty="0"/>
              <a:t>CLICK TO EDIT MASTER TITLE STYLE</a:t>
            </a:r>
            <a:endParaRPr lang="en-PH" dirty="0"/>
          </a:p>
        </p:txBody>
      </p:sp>
      <p:sp>
        <p:nvSpPr>
          <p:cNvPr id="3" name="Content Placeholder 2"/>
          <p:cNvSpPr>
            <a:spLocks noGrp="1"/>
          </p:cNvSpPr>
          <p:nvPr>
            <p:ph sz="half" idx="1"/>
          </p:nvPr>
        </p:nvSpPr>
        <p:spPr>
          <a:xfrm>
            <a:off x="457200" y="1219201"/>
            <a:ext cx="4038600" cy="4906964"/>
          </a:xfrm>
          <a:prstGeom prst="rect">
            <a:avLst/>
          </a:prstGeom>
        </p:spPr>
        <p:txBody>
          <a:bodyPr>
            <a:normAutofit/>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dirty="0"/>
          </a:p>
        </p:txBody>
      </p:sp>
      <p:sp>
        <p:nvSpPr>
          <p:cNvPr id="4" name="Content Placeholder 3"/>
          <p:cNvSpPr>
            <a:spLocks noGrp="1"/>
          </p:cNvSpPr>
          <p:nvPr>
            <p:ph sz="half" idx="2"/>
          </p:nvPr>
        </p:nvSpPr>
        <p:spPr>
          <a:xfrm>
            <a:off x="4648200" y="1219201"/>
            <a:ext cx="4038600" cy="4906964"/>
          </a:xfrm>
          <a:prstGeom prst="rect">
            <a:avLst/>
          </a:prstGeom>
        </p:spPr>
        <p:txBody>
          <a:bodyPr>
            <a:normAutofit/>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dirty="0"/>
          </a:p>
        </p:txBody>
      </p:sp>
      <p:sp>
        <p:nvSpPr>
          <p:cNvPr id="6" name="Footer Placeholder 5"/>
          <p:cNvSpPr>
            <a:spLocks noGrp="1"/>
          </p:cNvSpPr>
          <p:nvPr>
            <p:ph type="ftr" sz="quarter" idx="11"/>
          </p:nvPr>
        </p:nvSpPr>
        <p:spPr>
          <a:xfrm>
            <a:off x="3124200" y="6356374"/>
            <a:ext cx="2895600" cy="365125"/>
          </a:xfrm>
          <a:prstGeom prst="rect">
            <a:avLst/>
          </a:prstGeom>
        </p:spPr>
        <p:txBody>
          <a:bodyPr/>
          <a:lstStyle/>
          <a:p>
            <a:endParaRPr lang="en-PH">
              <a:solidFill>
                <a:prstClr val="black"/>
              </a:solidFill>
            </a:endParaRPr>
          </a:p>
        </p:txBody>
      </p:sp>
      <p:sp>
        <p:nvSpPr>
          <p:cNvPr id="9" name="Date Placeholder 3"/>
          <p:cNvSpPr>
            <a:spLocks noGrp="1"/>
          </p:cNvSpPr>
          <p:nvPr>
            <p:ph type="dt" sz="half" idx="10"/>
          </p:nvPr>
        </p:nvSpPr>
        <p:spPr>
          <a:xfrm>
            <a:off x="6559826" y="6362615"/>
            <a:ext cx="2133600" cy="365125"/>
          </a:xfrm>
          <a:prstGeom prst="rect">
            <a:avLst/>
          </a:prstGeom>
        </p:spPr>
        <p:txBody>
          <a:bodyPr/>
          <a:lstStyle/>
          <a:p>
            <a:fld id="{E7598BF0-8E99-49E3-B36B-658C6B4495AD}" type="datetimeFigureOut">
              <a:rPr lang="en-PH" smtClean="0">
                <a:solidFill>
                  <a:prstClr val="black"/>
                </a:solidFill>
              </a:rPr>
              <a:pPr/>
              <a:t>12/01/2020</a:t>
            </a:fld>
            <a:endParaRPr lang="en-PH">
              <a:solidFill>
                <a:prstClr val="black"/>
              </a:solidFill>
            </a:endParaRPr>
          </a:p>
        </p:txBody>
      </p:sp>
      <p:sp>
        <p:nvSpPr>
          <p:cNvPr id="16" name="Rectangle 15"/>
          <p:cNvSpPr/>
          <p:nvPr userDrawn="1"/>
        </p:nvSpPr>
        <p:spPr>
          <a:xfrm>
            <a:off x="0" y="762000"/>
            <a:ext cx="9144000" cy="76200"/>
          </a:xfrm>
          <a:prstGeom prst="rect">
            <a:avLst/>
          </a:prstGeom>
          <a:solidFill>
            <a:srgbClr val="3333C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prstClr val="white"/>
              </a:solidFill>
              <a:effectLst>
                <a:outerShdw blurRad="38100" dist="38100" dir="2700000" algn="tl">
                  <a:srgbClr val="000000">
                    <a:alpha val="43137"/>
                  </a:srgbClr>
                </a:outerShdw>
              </a:effectLst>
            </a:endParaRPr>
          </a:p>
        </p:txBody>
      </p:sp>
      <p:sp>
        <p:nvSpPr>
          <p:cNvPr id="17" name="Rectangle 16"/>
          <p:cNvSpPr/>
          <p:nvPr userDrawn="1"/>
        </p:nvSpPr>
        <p:spPr>
          <a:xfrm>
            <a:off x="0" y="914400"/>
            <a:ext cx="9144000" cy="76200"/>
          </a:xfrm>
          <a:prstGeom prst="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prstClr val="white"/>
              </a:solidFill>
              <a:effectLst>
                <a:outerShdw blurRad="38100" dist="38100" dir="2700000" algn="tl">
                  <a:srgbClr val="000000">
                    <a:alpha val="43137"/>
                  </a:srgbClr>
                </a:outerShdw>
              </a:effectLst>
            </a:endParaRPr>
          </a:p>
        </p:txBody>
      </p:sp>
      <p:pic>
        <p:nvPicPr>
          <p:cNvPr id="13"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543800" y="6324600"/>
            <a:ext cx="1487858" cy="43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696" y="6309852"/>
            <a:ext cx="1055421" cy="486697"/>
          </a:xfrm>
          <a:prstGeom prst="rect">
            <a:avLst/>
          </a:prstGeom>
        </p:spPr>
      </p:pic>
    </p:spTree>
    <p:extLst>
      <p:ext uri="{BB962C8B-B14F-4D97-AF65-F5344CB8AC3E}">
        <p14:creationId xmlns:p14="http://schemas.microsoft.com/office/powerpoint/2010/main" val="1947435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229600" cy="609600"/>
          </a:xfrm>
          <a:prstGeom prst="rect">
            <a:avLst/>
          </a:prstGeom>
        </p:spPr>
        <p:txBody>
          <a:bodyPr>
            <a:noAutofit/>
          </a:bodyPr>
          <a:lstStyle>
            <a:lvl1pPr algn="l">
              <a:defRPr sz="3600" b="0">
                <a:solidFill>
                  <a:srgbClr val="0038A0"/>
                </a:solidFill>
                <a:latin typeface="Century Gothic" pitchFamily="34" charset="0"/>
              </a:defRPr>
            </a:lvl1pPr>
          </a:lstStyle>
          <a:p>
            <a:r>
              <a:rPr lang="en-US" dirty="0"/>
              <a:t>CLICK TO EDIT MASTER TITLE STYLE</a:t>
            </a:r>
            <a:endParaRPr lang="en-PH" dirty="0"/>
          </a:p>
        </p:txBody>
      </p:sp>
      <p:sp>
        <p:nvSpPr>
          <p:cNvPr id="3" name="Text Placeholder 2"/>
          <p:cNvSpPr>
            <a:spLocks noGrp="1"/>
          </p:cNvSpPr>
          <p:nvPr>
            <p:ph type="body" idx="1"/>
          </p:nvPr>
        </p:nvSpPr>
        <p:spPr>
          <a:xfrm>
            <a:off x="457210" y="1143000"/>
            <a:ext cx="4040188" cy="639762"/>
          </a:xfrm>
          <a:prstGeom prst="rect">
            <a:avLst/>
          </a:prstGeom>
        </p:spPr>
        <p:txBody>
          <a:bodyPr anchor="b"/>
          <a:lstStyle>
            <a:lvl1pPr marL="0" indent="0">
              <a:buNone/>
              <a:defRPr sz="2400" b="0">
                <a:solidFill>
                  <a:schemeClr val="accent1"/>
                </a:solidFill>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10" y="1828801"/>
            <a:ext cx="4040188" cy="4297363"/>
          </a:xfrm>
          <a:prstGeom prst="rect">
            <a:avLst/>
          </a:prstGeom>
        </p:spPr>
        <p:txBody>
          <a:bodyPr>
            <a:normAutofit/>
          </a:bodyPr>
          <a:lstStyle>
            <a:lvl1pPr>
              <a:defRPr sz="2000">
                <a:latin typeface="Calibri" pitchFamily="34" charset="0"/>
              </a:defRPr>
            </a:lvl1pPr>
            <a:lvl2pPr>
              <a:defRPr sz="1800">
                <a:latin typeface="Calibri" pitchFamily="34" charset="0"/>
              </a:defRPr>
            </a:lvl2pPr>
            <a:lvl3pPr>
              <a:defRPr sz="1600">
                <a:latin typeface="Calibri" pitchFamily="34" charset="0"/>
              </a:defRPr>
            </a:lvl3pPr>
            <a:lvl4pPr>
              <a:defRPr sz="1400">
                <a:latin typeface="Calibri" pitchFamily="34" charset="0"/>
              </a:defRPr>
            </a:lvl4pPr>
            <a:lvl5pPr>
              <a:defRPr sz="1400">
                <a:latin typeface="Calibri"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dirty="0"/>
          </a:p>
        </p:txBody>
      </p:sp>
      <p:sp>
        <p:nvSpPr>
          <p:cNvPr id="5" name="Text Placeholder 4"/>
          <p:cNvSpPr>
            <a:spLocks noGrp="1"/>
          </p:cNvSpPr>
          <p:nvPr>
            <p:ph type="body" sz="quarter" idx="3"/>
          </p:nvPr>
        </p:nvSpPr>
        <p:spPr>
          <a:xfrm>
            <a:off x="4645036" y="1143000"/>
            <a:ext cx="4041775" cy="639762"/>
          </a:xfrm>
          <a:prstGeom prst="rect">
            <a:avLst/>
          </a:prstGeom>
        </p:spPr>
        <p:txBody>
          <a:bodyPr anchor="b"/>
          <a:lstStyle>
            <a:lvl1pPr marL="0" indent="0">
              <a:buNone/>
              <a:defRPr sz="2400" b="0">
                <a:solidFill>
                  <a:schemeClr val="accent1"/>
                </a:solidFill>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6" y="1828801"/>
            <a:ext cx="4041775" cy="4297363"/>
          </a:xfrm>
          <a:prstGeom prst="rect">
            <a:avLst/>
          </a:prstGeom>
        </p:spPr>
        <p:txBody>
          <a:bodyPr>
            <a:normAutofit/>
          </a:bodyPr>
          <a:lstStyle>
            <a:lvl1pPr>
              <a:defRPr sz="2000">
                <a:latin typeface="Calibri" pitchFamily="34" charset="0"/>
              </a:defRPr>
            </a:lvl1pPr>
            <a:lvl2pPr>
              <a:defRPr sz="1800">
                <a:latin typeface="Calibri" pitchFamily="34" charset="0"/>
              </a:defRPr>
            </a:lvl2pPr>
            <a:lvl3pPr>
              <a:defRPr sz="1600">
                <a:latin typeface="Calibri" pitchFamily="34" charset="0"/>
              </a:defRPr>
            </a:lvl3pPr>
            <a:lvl4pPr>
              <a:defRPr sz="1400">
                <a:latin typeface="Calibri" pitchFamily="34" charset="0"/>
              </a:defRPr>
            </a:lvl4pPr>
            <a:lvl5pPr>
              <a:defRPr sz="1400">
                <a:latin typeface="Calibri"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dirty="0"/>
          </a:p>
        </p:txBody>
      </p:sp>
      <p:sp>
        <p:nvSpPr>
          <p:cNvPr id="8" name="Footer Placeholder 7"/>
          <p:cNvSpPr>
            <a:spLocks noGrp="1"/>
          </p:cNvSpPr>
          <p:nvPr>
            <p:ph type="ftr" sz="quarter" idx="11"/>
          </p:nvPr>
        </p:nvSpPr>
        <p:spPr>
          <a:xfrm>
            <a:off x="3124200" y="6356374"/>
            <a:ext cx="2895600" cy="365125"/>
          </a:xfrm>
          <a:prstGeom prst="rect">
            <a:avLst/>
          </a:prstGeom>
        </p:spPr>
        <p:txBody>
          <a:bodyPr/>
          <a:lstStyle/>
          <a:p>
            <a:endParaRPr lang="en-PH">
              <a:solidFill>
                <a:prstClr val="black"/>
              </a:solidFill>
            </a:endParaRPr>
          </a:p>
        </p:txBody>
      </p:sp>
      <p:sp>
        <p:nvSpPr>
          <p:cNvPr id="11" name="Date Placeholder 3"/>
          <p:cNvSpPr>
            <a:spLocks noGrp="1"/>
          </p:cNvSpPr>
          <p:nvPr>
            <p:ph type="dt" sz="half" idx="10"/>
          </p:nvPr>
        </p:nvSpPr>
        <p:spPr>
          <a:xfrm>
            <a:off x="6559826" y="6362615"/>
            <a:ext cx="2133600" cy="365125"/>
          </a:xfrm>
          <a:prstGeom prst="rect">
            <a:avLst/>
          </a:prstGeom>
        </p:spPr>
        <p:txBody>
          <a:bodyPr/>
          <a:lstStyle/>
          <a:p>
            <a:fld id="{E7598BF0-8E99-49E3-B36B-658C6B4495AD}" type="datetimeFigureOut">
              <a:rPr lang="en-PH" smtClean="0">
                <a:solidFill>
                  <a:prstClr val="black"/>
                </a:solidFill>
              </a:rPr>
              <a:pPr/>
              <a:t>12/01/2020</a:t>
            </a:fld>
            <a:endParaRPr lang="en-PH">
              <a:solidFill>
                <a:prstClr val="black"/>
              </a:solidFill>
            </a:endParaRPr>
          </a:p>
        </p:txBody>
      </p:sp>
      <p:sp>
        <p:nvSpPr>
          <p:cNvPr id="16" name="Rectangle 15"/>
          <p:cNvSpPr/>
          <p:nvPr userDrawn="1"/>
        </p:nvSpPr>
        <p:spPr>
          <a:xfrm>
            <a:off x="0" y="762000"/>
            <a:ext cx="9144000" cy="76200"/>
          </a:xfrm>
          <a:prstGeom prst="rect">
            <a:avLst/>
          </a:prstGeom>
          <a:solidFill>
            <a:srgbClr val="3333C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prstClr val="white"/>
              </a:solidFill>
              <a:effectLst>
                <a:outerShdw blurRad="38100" dist="38100" dir="2700000" algn="tl">
                  <a:srgbClr val="000000">
                    <a:alpha val="43137"/>
                  </a:srgbClr>
                </a:outerShdw>
              </a:effectLst>
            </a:endParaRPr>
          </a:p>
        </p:txBody>
      </p:sp>
      <p:sp>
        <p:nvSpPr>
          <p:cNvPr id="17" name="Rectangle 16"/>
          <p:cNvSpPr/>
          <p:nvPr userDrawn="1"/>
        </p:nvSpPr>
        <p:spPr>
          <a:xfrm>
            <a:off x="0" y="914400"/>
            <a:ext cx="9144000" cy="76200"/>
          </a:xfrm>
          <a:prstGeom prst="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prstClr val="white"/>
              </a:solidFill>
              <a:effectLst>
                <a:outerShdw blurRad="38100" dist="38100" dir="2700000" algn="tl">
                  <a:srgbClr val="000000">
                    <a:alpha val="43137"/>
                  </a:srgbClr>
                </a:outerShdw>
              </a:effectLst>
            </a:endParaRPr>
          </a:p>
        </p:txBody>
      </p:sp>
      <p:pic>
        <p:nvPicPr>
          <p:cNvPr id="15"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543800" y="6324600"/>
            <a:ext cx="1487858" cy="43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696" y="6309852"/>
            <a:ext cx="1055421" cy="486697"/>
          </a:xfrm>
          <a:prstGeom prst="rect">
            <a:avLst/>
          </a:prstGeom>
        </p:spPr>
      </p:pic>
    </p:spTree>
    <p:extLst>
      <p:ext uri="{BB962C8B-B14F-4D97-AF65-F5344CB8AC3E}">
        <p14:creationId xmlns:p14="http://schemas.microsoft.com/office/powerpoint/2010/main" val="2056752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229600" cy="609600"/>
          </a:xfrm>
          <a:prstGeom prst="rect">
            <a:avLst/>
          </a:prstGeom>
        </p:spPr>
        <p:txBody>
          <a:bodyPr>
            <a:noAutofit/>
          </a:bodyPr>
          <a:lstStyle>
            <a:lvl1pPr algn="l">
              <a:defRPr sz="3600" b="0">
                <a:solidFill>
                  <a:srgbClr val="0038A0"/>
                </a:solidFill>
                <a:latin typeface="Century Gothic" pitchFamily="34" charset="0"/>
              </a:defRPr>
            </a:lvl1pPr>
          </a:lstStyle>
          <a:p>
            <a:r>
              <a:rPr lang="en-US" dirty="0"/>
              <a:t>CLICK TO EDIT MASTER TITLE STYLE</a:t>
            </a:r>
            <a:endParaRPr lang="en-PH" dirty="0"/>
          </a:p>
        </p:txBody>
      </p:sp>
      <p:sp>
        <p:nvSpPr>
          <p:cNvPr id="4" name="Footer Placeholder 3"/>
          <p:cNvSpPr>
            <a:spLocks noGrp="1"/>
          </p:cNvSpPr>
          <p:nvPr>
            <p:ph type="ftr" sz="quarter" idx="11"/>
          </p:nvPr>
        </p:nvSpPr>
        <p:spPr>
          <a:xfrm>
            <a:off x="3124200" y="6356374"/>
            <a:ext cx="2895600" cy="365125"/>
          </a:xfrm>
          <a:prstGeom prst="rect">
            <a:avLst/>
          </a:prstGeom>
        </p:spPr>
        <p:txBody>
          <a:bodyPr/>
          <a:lstStyle/>
          <a:p>
            <a:endParaRPr lang="en-PH">
              <a:solidFill>
                <a:prstClr val="black"/>
              </a:solidFill>
            </a:endParaRPr>
          </a:p>
        </p:txBody>
      </p:sp>
      <p:sp>
        <p:nvSpPr>
          <p:cNvPr id="7" name="Date Placeholder 3"/>
          <p:cNvSpPr>
            <a:spLocks noGrp="1"/>
          </p:cNvSpPr>
          <p:nvPr>
            <p:ph type="dt" sz="half" idx="10"/>
          </p:nvPr>
        </p:nvSpPr>
        <p:spPr>
          <a:xfrm>
            <a:off x="6559826" y="6362615"/>
            <a:ext cx="2133600" cy="365125"/>
          </a:xfrm>
          <a:prstGeom prst="rect">
            <a:avLst/>
          </a:prstGeom>
        </p:spPr>
        <p:txBody>
          <a:bodyPr/>
          <a:lstStyle/>
          <a:p>
            <a:fld id="{E7598BF0-8E99-49E3-B36B-658C6B4495AD}" type="datetimeFigureOut">
              <a:rPr lang="en-PH" smtClean="0">
                <a:solidFill>
                  <a:prstClr val="black"/>
                </a:solidFill>
              </a:rPr>
              <a:pPr/>
              <a:t>12/01/2020</a:t>
            </a:fld>
            <a:endParaRPr lang="en-PH">
              <a:solidFill>
                <a:prstClr val="black"/>
              </a:solidFill>
            </a:endParaRPr>
          </a:p>
        </p:txBody>
      </p:sp>
      <p:sp>
        <p:nvSpPr>
          <p:cNvPr id="12" name="Rectangle 11"/>
          <p:cNvSpPr/>
          <p:nvPr userDrawn="1"/>
        </p:nvSpPr>
        <p:spPr>
          <a:xfrm>
            <a:off x="0" y="762000"/>
            <a:ext cx="9144000" cy="76200"/>
          </a:xfrm>
          <a:prstGeom prst="rect">
            <a:avLst/>
          </a:prstGeom>
          <a:solidFill>
            <a:srgbClr val="3333C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prstClr val="white"/>
              </a:solidFill>
              <a:effectLst>
                <a:outerShdw blurRad="38100" dist="38100" dir="2700000" algn="tl">
                  <a:srgbClr val="000000">
                    <a:alpha val="43137"/>
                  </a:srgbClr>
                </a:outerShdw>
              </a:effectLst>
            </a:endParaRPr>
          </a:p>
        </p:txBody>
      </p:sp>
      <p:sp>
        <p:nvSpPr>
          <p:cNvPr id="13" name="Rectangle 12"/>
          <p:cNvSpPr/>
          <p:nvPr userDrawn="1"/>
        </p:nvSpPr>
        <p:spPr>
          <a:xfrm>
            <a:off x="0" y="914400"/>
            <a:ext cx="9144000" cy="76200"/>
          </a:xfrm>
          <a:prstGeom prst="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prstClr val="white"/>
              </a:solidFill>
              <a:effectLst>
                <a:outerShdw blurRad="38100" dist="38100" dir="2700000" algn="tl">
                  <a:srgbClr val="000000">
                    <a:alpha val="43137"/>
                  </a:srgbClr>
                </a:outerShdw>
              </a:effectLst>
            </a:endParaRPr>
          </a:p>
        </p:txBody>
      </p:sp>
      <p:pic>
        <p:nvPicPr>
          <p:cNvPr id="11"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543800" y="6324600"/>
            <a:ext cx="1487858" cy="43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 Placeholder 24"/>
          <p:cNvSpPr>
            <a:spLocks noGrp="1"/>
          </p:cNvSpPr>
          <p:nvPr>
            <p:ph type="body" sz="quarter" idx="13" hasCustomPrompt="1"/>
          </p:nvPr>
        </p:nvSpPr>
        <p:spPr>
          <a:xfrm>
            <a:off x="3489434" y="987970"/>
            <a:ext cx="5638800" cy="609600"/>
          </a:xfrm>
        </p:spPr>
        <p:txBody>
          <a:bodyPr>
            <a:noAutofit/>
          </a:bodyPr>
          <a:lstStyle>
            <a:lvl1pPr algn="r">
              <a:buNone/>
              <a:defRPr sz="2800">
                <a:solidFill>
                  <a:schemeClr val="tx1">
                    <a:lumMod val="50000"/>
                    <a:lumOff val="50000"/>
                  </a:schemeClr>
                </a:solidFill>
                <a:latin typeface="Agency FB" pitchFamily="34" charset="0"/>
              </a:defRPr>
            </a:lvl1pPr>
          </a:lstStyle>
          <a:p>
            <a:pPr lvl="0"/>
            <a:r>
              <a:rPr lang="en-US" dirty="0"/>
              <a:t>CLICK TO EDIT MASTER TEXT STYLES</a:t>
            </a:r>
          </a:p>
        </p:txBody>
      </p:sp>
      <p:pic>
        <p:nvPicPr>
          <p:cNvPr id="14" name="Picture 13"/>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696" y="6309852"/>
            <a:ext cx="1055421" cy="486697"/>
          </a:xfrm>
          <a:prstGeom prst="rect">
            <a:avLst/>
          </a:prstGeom>
        </p:spPr>
      </p:pic>
    </p:spTree>
    <p:extLst>
      <p:ext uri="{BB962C8B-B14F-4D97-AF65-F5344CB8AC3E}">
        <p14:creationId xmlns:p14="http://schemas.microsoft.com/office/powerpoint/2010/main" val="4072412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3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229600" cy="609600"/>
          </a:xfrm>
          <a:prstGeom prst="rect">
            <a:avLst/>
          </a:prstGeom>
        </p:spPr>
        <p:txBody>
          <a:bodyPr>
            <a:noAutofit/>
          </a:bodyPr>
          <a:lstStyle>
            <a:lvl1pPr algn="l">
              <a:defRPr sz="3600" b="0">
                <a:solidFill>
                  <a:srgbClr val="0038A0"/>
                </a:solidFill>
                <a:latin typeface="Century Gothic" pitchFamily="34" charset="0"/>
              </a:defRPr>
            </a:lvl1pPr>
          </a:lstStyle>
          <a:p>
            <a:r>
              <a:rPr lang="en-US" dirty="0"/>
              <a:t>CLICK TO EDIT MASTER TITLE STYLE</a:t>
            </a:r>
            <a:endParaRPr lang="en-PH" dirty="0"/>
          </a:p>
        </p:txBody>
      </p:sp>
      <p:sp>
        <p:nvSpPr>
          <p:cNvPr id="4" name="Footer Placeholder 3"/>
          <p:cNvSpPr>
            <a:spLocks noGrp="1"/>
          </p:cNvSpPr>
          <p:nvPr>
            <p:ph type="ftr" sz="quarter" idx="11"/>
          </p:nvPr>
        </p:nvSpPr>
        <p:spPr>
          <a:xfrm>
            <a:off x="3124200" y="6356374"/>
            <a:ext cx="2895600" cy="365125"/>
          </a:xfrm>
          <a:prstGeom prst="rect">
            <a:avLst/>
          </a:prstGeom>
        </p:spPr>
        <p:txBody>
          <a:bodyPr/>
          <a:lstStyle/>
          <a:p>
            <a:endParaRPr lang="en-PH">
              <a:solidFill>
                <a:prstClr val="black"/>
              </a:solidFill>
            </a:endParaRPr>
          </a:p>
        </p:txBody>
      </p:sp>
      <p:sp>
        <p:nvSpPr>
          <p:cNvPr id="7" name="Date Placeholder 3"/>
          <p:cNvSpPr>
            <a:spLocks noGrp="1"/>
          </p:cNvSpPr>
          <p:nvPr>
            <p:ph type="dt" sz="half" idx="10"/>
          </p:nvPr>
        </p:nvSpPr>
        <p:spPr>
          <a:xfrm>
            <a:off x="6559826" y="6362615"/>
            <a:ext cx="2133600" cy="365125"/>
          </a:xfrm>
          <a:prstGeom prst="rect">
            <a:avLst/>
          </a:prstGeom>
        </p:spPr>
        <p:txBody>
          <a:bodyPr/>
          <a:lstStyle/>
          <a:p>
            <a:fld id="{E7598BF0-8E99-49E3-B36B-658C6B4495AD}" type="datetimeFigureOut">
              <a:rPr lang="en-PH" smtClean="0">
                <a:solidFill>
                  <a:prstClr val="black"/>
                </a:solidFill>
              </a:rPr>
              <a:pPr/>
              <a:t>12/01/2020</a:t>
            </a:fld>
            <a:endParaRPr lang="en-PH">
              <a:solidFill>
                <a:prstClr val="black"/>
              </a:solidFill>
            </a:endParaRPr>
          </a:p>
        </p:txBody>
      </p:sp>
      <p:sp>
        <p:nvSpPr>
          <p:cNvPr id="12" name="Rectangle 11"/>
          <p:cNvSpPr/>
          <p:nvPr userDrawn="1"/>
        </p:nvSpPr>
        <p:spPr>
          <a:xfrm>
            <a:off x="0" y="762000"/>
            <a:ext cx="9144000" cy="76200"/>
          </a:xfrm>
          <a:prstGeom prst="rect">
            <a:avLst/>
          </a:prstGeom>
          <a:solidFill>
            <a:srgbClr val="3333C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prstClr val="white"/>
              </a:solidFill>
              <a:effectLst>
                <a:outerShdw blurRad="38100" dist="38100" dir="2700000" algn="tl">
                  <a:srgbClr val="000000">
                    <a:alpha val="43137"/>
                  </a:srgbClr>
                </a:outerShdw>
              </a:effectLst>
            </a:endParaRPr>
          </a:p>
        </p:txBody>
      </p:sp>
      <p:sp>
        <p:nvSpPr>
          <p:cNvPr id="13" name="Rectangle 12"/>
          <p:cNvSpPr/>
          <p:nvPr userDrawn="1"/>
        </p:nvSpPr>
        <p:spPr>
          <a:xfrm>
            <a:off x="0" y="914400"/>
            <a:ext cx="9144000" cy="76200"/>
          </a:xfrm>
          <a:prstGeom prst="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8206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24200" y="6356374"/>
            <a:ext cx="2895600" cy="365125"/>
          </a:xfrm>
          <a:prstGeom prst="rect">
            <a:avLst/>
          </a:prstGeom>
        </p:spPr>
        <p:txBody>
          <a:bodyPr/>
          <a:lstStyle/>
          <a:p>
            <a:endParaRPr lang="en-PH">
              <a:solidFill>
                <a:prstClr val="black"/>
              </a:solidFill>
            </a:endParaRPr>
          </a:p>
        </p:txBody>
      </p:sp>
      <p:sp>
        <p:nvSpPr>
          <p:cNvPr id="6" name="Date Placeholder 3"/>
          <p:cNvSpPr>
            <a:spLocks noGrp="1"/>
          </p:cNvSpPr>
          <p:nvPr>
            <p:ph type="dt" sz="half" idx="10"/>
          </p:nvPr>
        </p:nvSpPr>
        <p:spPr>
          <a:xfrm>
            <a:off x="6559826" y="6362615"/>
            <a:ext cx="2133600" cy="365125"/>
          </a:xfrm>
          <a:prstGeom prst="rect">
            <a:avLst/>
          </a:prstGeom>
        </p:spPr>
        <p:txBody>
          <a:bodyPr/>
          <a:lstStyle/>
          <a:p>
            <a:fld id="{E7598BF0-8E99-49E3-B36B-658C6B4495AD}" type="datetimeFigureOut">
              <a:rPr lang="en-PH" smtClean="0">
                <a:solidFill>
                  <a:prstClr val="black"/>
                </a:solidFill>
              </a:rPr>
              <a:pPr/>
              <a:t>12/01/2020</a:t>
            </a:fld>
            <a:endParaRPr lang="en-PH">
              <a:solidFill>
                <a:prstClr val="black"/>
              </a:solidFill>
            </a:endParaRPr>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543800" y="6324600"/>
            <a:ext cx="1487858" cy="43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696" y="6309852"/>
            <a:ext cx="1055421" cy="486697"/>
          </a:xfrm>
          <a:prstGeom prst="rect">
            <a:avLst/>
          </a:prstGeom>
        </p:spPr>
      </p:pic>
    </p:spTree>
    <p:extLst>
      <p:ext uri="{BB962C8B-B14F-4D97-AF65-F5344CB8AC3E}">
        <p14:creationId xmlns:p14="http://schemas.microsoft.com/office/powerpoint/2010/main" val="3250558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PH"/>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9AD3CE-722A-405F-8EA4-1D2F7B7F625D}" type="datetimeFigureOut">
              <a:rPr lang="en-US" smtClean="0"/>
              <a:t>1/12/2020</a:t>
            </a:fld>
            <a:endParaRPr lang="en-PH"/>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C45D47-9A25-4F8F-A7A7-1EFD5330C115}" type="slidenum">
              <a:rPr lang="en-PH" smtClean="0"/>
              <a:t>‹#›</a:t>
            </a:fld>
            <a:endParaRPr lang="en-PH"/>
          </a:p>
        </p:txBody>
      </p:sp>
    </p:spTree>
  </p:cSld>
  <p:clrMap bg1="lt1" tx1="dk1" bg2="lt2" tx2="dk2" accent1="accent1" accent2="accent2" accent3="accent3" accent4="accent4" accent5="accent5" accent6="accent6" hlink="hlink" folHlink="folHlink"/>
  <p:sldLayoutIdLst>
    <p:sldLayoutId id="2147483660" r:id="rId1"/>
    <p:sldLayoutId id="2147483673" r:id="rId2"/>
    <p:sldLayoutId id="2147483674" r:id="rId3"/>
    <p:sldLayoutId id="2147483662" r:id="rId4"/>
    <p:sldLayoutId id="2147483663" r:id="rId5"/>
    <p:sldLayoutId id="2147483664" r:id="rId6"/>
    <p:sldLayoutId id="2147483665" r:id="rId7"/>
    <p:sldLayoutId id="2147483675" r:id="rId8"/>
    <p:sldLayoutId id="2147483666" r:id="rId9"/>
    <p:sldLayoutId id="2147483667" r:id="rId10"/>
    <p:sldLayoutId id="2147483668" r:id="rId11"/>
    <p:sldLayoutId id="2147483669" r:id="rId12"/>
    <p:sldLayoutId id="2147483678" r:id="rId13"/>
    <p:sldLayoutId id="2147483670" r:id="rId14"/>
    <p:sldLayoutId id="2147483671" r:id="rId15"/>
    <p:sldLayoutId id="2147483679" r:id="rId16"/>
    <p:sldLayoutId id="2147483682" r:id="rId17"/>
    <p:sldLayoutId id="2147483687" r:id="rId18"/>
    <p:sldLayoutId id="2147483688" r:id="rId19"/>
    <p:sldLayoutId id="2147483689" r:id="rId20"/>
    <p:sldLayoutId id="2147483690" r:id="rId21"/>
    <p:sldLayoutId id="2147483691" r:id="rId22"/>
    <p:sldLayoutId id="2147483714" r:id="rId23"/>
    <p:sldLayoutId id="2147483692" r:id="rId24"/>
    <p:sldLayoutId id="2147483701" r:id="rId25"/>
    <p:sldLayoutId id="2147483704" r:id="rId26"/>
    <p:sldLayoutId id="2147483709" r:id="rId27"/>
    <p:sldLayoutId id="2147483710" r:id="rId28"/>
    <p:sldLayoutId id="2147483711" r:id="rId29"/>
    <p:sldLayoutId id="2147483712" r:id="rId30"/>
    <p:sldLayoutId id="2147483713" r:id="rId3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Layout" Target="../slideLayouts/slideLayout9.xml"/><Relationship Id="rId4" Type="http://schemas.openxmlformats.org/officeDocument/2006/relationships/image" Target="../media/image15.gif"/></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6.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a:t>INTRODUCING!</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8483" y="1476370"/>
            <a:ext cx="4669647" cy="4544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0336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3" name="Text Box 7"/>
          <p:cNvSpPr txBox="1">
            <a:spLocks noChangeArrowheads="1"/>
          </p:cNvSpPr>
          <p:nvPr/>
        </p:nvSpPr>
        <p:spPr bwMode="auto">
          <a:xfrm>
            <a:off x="381000" y="2057400"/>
            <a:ext cx="8458200" cy="3352800"/>
          </a:xfrm>
          <a:prstGeom prst="rect">
            <a:avLst/>
          </a:prstGeom>
          <a:noFill/>
          <a:ln w="9525">
            <a:noFill/>
            <a:miter lim="800000"/>
            <a:headEnd/>
            <a:tailEnd/>
          </a:ln>
          <a:effectLst/>
        </p:spPr>
        <p:txBody>
          <a:bodyPr numCol="2"/>
          <a:lstStyle/>
          <a:p>
            <a:pPr marL="914400" indent="-450850">
              <a:lnSpc>
                <a:spcPct val="150000"/>
              </a:lnSpc>
              <a:spcBef>
                <a:spcPts val="0"/>
              </a:spcBef>
              <a:spcAft>
                <a:spcPts val="600"/>
              </a:spcAft>
              <a:buFont typeface="+mj-lt"/>
              <a:buAutoNum type="arabicPeriod"/>
              <a:defRPr/>
            </a:pPr>
            <a:r>
              <a:rPr lang="en-US" sz="3200" dirty="0">
                <a:latin typeface="Candara" pitchFamily="34" charset="0"/>
              </a:rPr>
              <a:t>First Call Pick-Up</a:t>
            </a:r>
          </a:p>
          <a:p>
            <a:pPr marL="914400" indent="-450850">
              <a:lnSpc>
                <a:spcPct val="150000"/>
              </a:lnSpc>
              <a:spcBef>
                <a:spcPts val="0"/>
              </a:spcBef>
              <a:spcAft>
                <a:spcPts val="600"/>
              </a:spcAft>
              <a:buFont typeface="+mj-lt"/>
              <a:buAutoNum type="arabicPeriod"/>
              <a:defRPr/>
            </a:pPr>
            <a:r>
              <a:rPr lang="en-US" sz="3200" dirty="0">
                <a:latin typeface="Candara" pitchFamily="34" charset="0"/>
              </a:rPr>
              <a:t>Mortuary Services</a:t>
            </a:r>
          </a:p>
          <a:p>
            <a:pPr marL="914400" indent="-450850">
              <a:lnSpc>
                <a:spcPct val="150000"/>
              </a:lnSpc>
              <a:spcBef>
                <a:spcPts val="0"/>
              </a:spcBef>
              <a:spcAft>
                <a:spcPts val="600"/>
              </a:spcAft>
              <a:buFont typeface="+mj-lt"/>
              <a:buAutoNum type="arabicPeriod"/>
              <a:defRPr/>
            </a:pPr>
            <a:r>
              <a:rPr lang="en-US" sz="3200" dirty="0">
                <a:latin typeface="Candara" pitchFamily="34" charset="0"/>
              </a:rPr>
              <a:t>Hearse/</a:t>
            </a:r>
            <a:r>
              <a:rPr lang="en-US" sz="2800" dirty="0">
                <a:latin typeface="Candara" pitchFamily="34" charset="0"/>
              </a:rPr>
              <a:t>Funeral Car</a:t>
            </a:r>
          </a:p>
          <a:p>
            <a:pPr marL="914400" indent="-450850">
              <a:lnSpc>
                <a:spcPct val="150000"/>
              </a:lnSpc>
              <a:spcBef>
                <a:spcPts val="0"/>
              </a:spcBef>
              <a:spcAft>
                <a:spcPts val="600"/>
              </a:spcAft>
              <a:buFont typeface="+mj-lt"/>
              <a:buAutoNum type="arabicPeriod"/>
              <a:defRPr/>
            </a:pPr>
            <a:r>
              <a:rPr lang="en-US" sz="3200" dirty="0">
                <a:latin typeface="Candara" pitchFamily="34" charset="0"/>
              </a:rPr>
              <a:t>Documentation</a:t>
            </a:r>
          </a:p>
          <a:p>
            <a:pPr marL="914400" indent="-450850">
              <a:lnSpc>
                <a:spcPct val="150000"/>
              </a:lnSpc>
              <a:spcBef>
                <a:spcPts val="0"/>
              </a:spcBef>
              <a:spcAft>
                <a:spcPts val="600"/>
              </a:spcAft>
              <a:buFont typeface="+mj-lt"/>
              <a:buAutoNum type="arabicPeriod"/>
              <a:defRPr/>
            </a:pPr>
            <a:r>
              <a:rPr lang="en-US" sz="3200" dirty="0">
                <a:latin typeface="Candara" pitchFamily="34" charset="0"/>
              </a:rPr>
              <a:t>Funeral Items</a:t>
            </a:r>
          </a:p>
          <a:p>
            <a:pPr marL="914400" indent="-450850">
              <a:lnSpc>
                <a:spcPct val="150000"/>
              </a:lnSpc>
              <a:spcBef>
                <a:spcPts val="0"/>
              </a:spcBef>
              <a:spcAft>
                <a:spcPts val="600"/>
              </a:spcAft>
              <a:buFont typeface="+mj-lt"/>
              <a:buAutoNum type="arabicPeriod"/>
              <a:defRPr/>
            </a:pPr>
            <a:r>
              <a:rPr lang="en-US" sz="3200" dirty="0">
                <a:latin typeface="Candara" pitchFamily="34" charset="0"/>
              </a:rPr>
              <a:t>Chapel</a:t>
            </a:r>
          </a:p>
          <a:p>
            <a:pPr marL="914400" indent="-450850">
              <a:lnSpc>
                <a:spcPct val="150000"/>
              </a:lnSpc>
              <a:spcBef>
                <a:spcPts val="0"/>
              </a:spcBef>
              <a:spcAft>
                <a:spcPts val="600"/>
              </a:spcAft>
              <a:buFont typeface="+mj-lt"/>
              <a:buAutoNum type="arabicPeriod"/>
              <a:defRPr/>
            </a:pPr>
            <a:r>
              <a:rPr lang="en-US" sz="3200" dirty="0">
                <a:latin typeface="Candara" pitchFamily="34" charset="0"/>
              </a:rPr>
              <a:t>Caskets</a:t>
            </a:r>
          </a:p>
        </p:txBody>
      </p:sp>
      <p:sp>
        <p:nvSpPr>
          <p:cNvPr id="14" name="Title 2"/>
          <p:cNvSpPr>
            <a:spLocks noGrp="1"/>
          </p:cNvSpPr>
          <p:nvPr>
            <p:ph type="title"/>
          </p:nvPr>
        </p:nvSpPr>
        <p:spPr>
          <a:xfrm>
            <a:off x="457200" y="152400"/>
            <a:ext cx="8229600" cy="609600"/>
          </a:xfrm>
        </p:spPr>
        <p:txBody>
          <a:bodyPr>
            <a:noAutofit/>
          </a:bodyPr>
          <a:lstStyle/>
          <a:p>
            <a:r>
              <a:rPr lang="en-US" sz="3600" dirty="0"/>
              <a:t>PACKAGE INCLUSIONS</a:t>
            </a:r>
          </a:p>
        </p:txBody>
      </p:sp>
    </p:spTree>
    <p:extLst>
      <p:ext uri="{BB962C8B-B14F-4D97-AF65-F5344CB8AC3E}">
        <p14:creationId xmlns:p14="http://schemas.microsoft.com/office/powerpoint/2010/main" val="591616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3" name="Text Box 7"/>
          <p:cNvSpPr txBox="1">
            <a:spLocks noChangeArrowheads="1"/>
          </p:cNvSpPr>
          <p:nvPr/>
        </p:nvSpPr>
        <p:spPr bwMode="auto">
          <a:xfrm>
            <a:off x="228600" y="1676400"/>
            <a:ext cx="8458200" cy="3048000"/>
          </a:xfrm>
          <a:prstGeom prst="rect">
            <a:avLst/>
          </a:prstGeom>
          <a:noFill/>
          <a:ln w="9525">
            <a:noFill/>
            <a:miter lim="800000"/>
            <a:headEnd/>
            <a:tailEnd/>
          </a:ln>
          <a:effectLst/>
        </p:spPr>
        <p:txBody>
          <a:bodyPr numCol="1" anchor="ctr"/>
          <a:lstStyle/>
          <a:p>
            <a:pPr marL="463550" algn="ctr">
              <a:spcBef>
                <a:spcPts val="0"/>
              </a:spcBef>
              <a:spcAft>
                <a:spcPts val="0"/>
              </a:spcAft>
              <a:defRPr/>
            </a:pPr>
            <a:r>
              <a:rPr lang="en-US" sz="3600" dirty="0">
                <a:latin typeface="Candara" pitchFamily="34" charset="0"/>
              </a:rPr>
              <a:t>Pick-up of the remains from the hospital/residence within 25 kms. from </a:t>
            </a:r>
            <a:r>
              <a:rPr lang="es-ES" sz="3600" dirty="0">
                <a:latin typeface="Candara" pitchFamily="34" charset="0"/>
              </a:rPr>
              <a:t>Nuestra Señora de </a:t>
            </a:r>
            <a:r>
              <a:rPr lang="es-ES" sz="3600" dirty="0" err="1">
                <a:latin typeface="Candara" pitchFamily="34" charset="0"/>
              </a:rPr>
              <a:t>Salvacion</a:t>
            </a:r>
            <a:r>
              <a:rPr lang="es-ES" sz="3600" dirty="0">
                <a:latin typeface="Candara" pitchFamily="34" charset="0"/>
              </a:rPr>
              <a:t> Funeral Parlor, Inc.</a:t>
            </a:r>
            <a:endParaRPr lang="en-US" sz="3600" dirty="0">
              <a:latin typeface="Candara" pitchFamily="34" charset="0"/>
            </a:endParaRPr>
          </a:p>
          <a:p>
            <a:pPr marL="463550" algn="ctr">
              <a:spcBef>
                <a:spcPts val="600"/>
              </a:spcBef>
              <a:spcAft>
                <a:spcPts val="600"/>
              </a:spcAft>
              <a:defRPr/>
            </a:pPr>
            <a:endParaRPr lang="en-US" sz="3600" dirty="0">
              <a:latin typeface="Candara" pitchFamily="34" charset="0"/>
            </a:endParaRPr>
          </a:p>
        </p:txBody>
      </p:sp>
      <p:sp>
        <p:nvSpPr>
          <p:cNvPr id="2" name="TextBox 1"/>
          <p:cNvSpPr txBox="1"/>
          <p:nvPr/>
        </p:nvSpPr>
        <p:spPr>
          <a:xfrm>
            <a:off x="609600" y="4724400"/>
            <a:ext cx="8077200" cy="338554"/>
          </a:xfrm>
          <a:prstGeom prst="rect">
            <a:avLst/>
          </a:prstGeom>
          <a:noFill/>
        </p:spPr>
        <p:txBody>
          <a:bodyPr wrap="square" rtlCol="0">
            <a:spAutoFit/>
          </a:bodyPr>
          <a:lstStyle/>
          <a:p>
            <a:pPr algn="ctr"/>
            <a:r>
              <a:rPr lang="en-US" sz="1600" i="1" dirty="0">
                <a:latin typeface="Candara" pitchFamily="34" charset="0"/>
              </a:rPr>
              <a:t>Note: Additional fee applies for pick up over the 25km radius, in remote and inaccessible areas</a:t>
            </a:r>
            <a:endParaRPr lang="en-US" sz="1600" i="1" dirty="0"/>
          </a:p>
        </p:txBody>
      </p:sp>
      <p:sp>
        <p:nvSpPr>
          <p:cNvPr id="24" name="Title 2"/>
          <p:cNvSpPr>
            <a:spLocks noGrp="1"/>
          </p:cNvSpPr>
          <p:nvPr>
            <p:ph type="title"/>
          </p:nvPr>
        </p:nvSpPr>
        <p:spPr/>
        <p:txBody>
          <a:bodyPr/>
          <a:lstStyle/>
          <a:p>
            <a:r>
              <a:rPr lang="en-US" dirty="0"/>
              <a:t>1.  FIRST CALL PICK-UP</a:t>
            </a:r>
          </a:p>
        </p:txBody>
      </p:sp>
      <p:sp>
        <p:nvSpPr>
          <p:cNvPr id="25" name="TextBox 24"/>
          <p:cNvSpPr txBox="1"/>
          <p:nvPr/>
        </p:nvSpPr>
        <p:spPr>
          <a:xfrm>
            <a:off x="5806083" y="1062351"/>
            <a:ext cx="3338030" cy="461665"/>
          </a:xfrm>
          <a:prstGeom prst="rect">
            <a:avLst/>
          </a:prstGeom>
          <a:noFill/>
        </p:spPr>
        <p:txBody>
          <a:bodyPr wrap="none" rtlCol="0">
            <a:spAutoFit/>
          </a:bodyPr>
          <a:lstStyle/>
          <a:p>
            <a:pPr algn="r"/>
            <a:r>
              <a:rPr lang="en-US" sz="2400" dirty="0">
                <a:solidFill>
                  <a:schemeClr val="bg1">
                    <a:lumMod val="50000"/>
                  </a:schemeClr>
                </a:solidFill>
                <a:latin typeface="Euphemia" pitchFamily="34" charset="0"/>
                <a:cs typeface="Calibri" pitchFamily="34" charset="0"/>
              </a:rPr>
              <a:t>PACKAGE INCLUSIONS</a:t>
            </a:r>
          </a:p>
        </p:txBody>
      </p:sp>
    </p:spTree>
    <p:extLst>
      <p:ext uri="{BB962C8B-B14F-4D97-AF65-F5344CB8AC3E}">
        <p14:creationId xmlns:p14="http://schemas.microsoft.com/office/powerpoint/2010/main" val="1436760919"/>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3" name="Text Box 7"/>
          <p:cNvSpPr txBox="1">
            <a:spLocks noChangeArrowheads="1"/>
          </p:cNvSpPr>
          <p:nvPr/>
        </p:nvSpPr>
        <p:spPr bwMode="auto">
          <a:xfrm>
            <a:off x="228600" y="1505431"/>
            <a:ext cx="8458200" cy="3810000"/>
          </a:xfrm>
          <a:prstGeom prst="rect">
            <a:avLst/>
          </a:prstGeom>
          <a:noFill/>
          <a:ln w="9525">
            <a:noFill/>
            <a:miter lim="800000"/>
            <a:headEnd/>
            <a:tailEnd/>
          </a:ln>
          <a:effectLst/>
        </p:spPr>
        <p:txBody>
          <a:bodyPr numCol="1" anchor="ctr"/>
          <a:lstStyle/>
          <a:p>
            <a:pPr marL="463550" algn="ctr">
              <a:spcBef>
                <a:spcPts val="0"/>
              </a:spcBef>
              <a:spcAft>
                <a:spcPts val="0"/>
              </a:spcAft>
              <a:defRPr/>
            </a:pPr>
            <a:r>
              <a:rPr lang="en-US" sz="3600" dirty="0">
                <a:latin typeface="Candara" pitchFamily="34" charset="0"/>
              </a:rPr>
              <a:t>Proper preservation (embalming)</a:t>
            </a:r>
          </a:p>
          <a:p>
            <a:pPr marL="463550" algn="ctr">
              <a:spcBef>
                <a:spcPts val="0"/>
              </a:spcBef>
              <a:spcAft>
                <a:spcPts val="0"/>
              </a:spcAft>
              <a:defRPr/>
            </a:pPr>
            <a:r>
              <a:rPr lang="en-US" sz="3600" dirty="0">
                <a:latin typeface="Candara" pitchFamily="34" charset="0"/>
              </a:rPr>
              <a:t>and preparation of remains for the entirety of wake / viewing schedule.</a:t>
            </a:r>
          </a:p>
          <a:p>
            <a:pPr marL="463550" algn="ctr">
              <a:spcBef>
                <a:spcPts val="600"/>
              </a:spcBef>
              <a:spcAft>
                <a:spcPts val="600"/>
              </a:spcAft>
              <a:defRPr/>
            </a:pPr>
            <a:endParaRPr lang="en-US" sz="3600" dirty="0">
              <a:latin typeface="Candara" pitchFamily="34" charset="0"/>
            </a:endParaRPr>
          </a:p>
        </p:txBody>
      </p:sp>
      <p:sp>
        <p:nvSpPr>
          <p:cNvPr id="18" name="Title 2"/>
          <p:cNvSpPr>
            <a:spLocks noGrp="1"/>
          </p:cNvSpPr>
          <p:nvPr>
            <p:ph type="title"/>
          </p:nvPr>
        </p:nvSpPr>
        <p:spPr/>
        <p:txBody>
          <a:bodyPr/>
          <a:lstStyle/>
          <a:p>
            <a:r>
              <a:rPr lang="en-US" dirty="0"/>
              <a:t>2.  MORTUARY SERVICES</a:t>
            </a:r>
          </a:p>
        </p:txBody>
      </p:sp>
      <p:sp>
        <p:nvSpPr>
          <p:cNvPr id="19" name="TextBox 18"/>
          <p:cNvSpPr txBox="1"/>
          <p:nvPr/>
        </p:nvSpPr>
        <p:spPr>
          <a:xfrm>
            <a:off x="5806083" y="1062351"/>
            <a:ext cx="3338030" cy="461665"/>
          </a:xfrm>
          <a:prstGeom prst="rect">
            <a:avLst/>
          </a:prstGeom>
          <a:noFill/>
        </p:spPr>
        <p:txBody>
          <a:bodyPr wrap="none" rtlCol="0">
            <a:spAutoFit/>
          </a:bodyPr>
          <a:lstStyle/>
          <a:p>
            <a:pPr algn="r"/>
            <a:r>
              <a:rPr lang="en-US" sz="2400" dirty="0">
                <a:solidFill>
                  <a:schemeClr val="bg1">
                    <a:lumMod val="50000"/>
                  </a:schemeClr>
                </a:solidFill>
                <a:latin typeface="Euphemia" pitchFamily="34" charset="0"/>
                <a:cs typeface="Calibri" pitchFamily="34" charset="0"/>
              </a:rPr>
              <a:t>PACKAGE INCLUSIONS</a:t>
            </a:r>
          </a:p>
        </p:txBody>
      </p:sp>
      <p:sp>
        <p:nvSpPr>
          <p:cNvPr id="2" name="TextBox 1">
            <a:extLst>
              <a:ext uri="{FF2B5EF4-FFF2-40B4-BE49-F238E27FC236}">
                <a16:creationId xmlns:a16="http://schemas.microsoft.com/office/drawing/2014/main" id="{1FE4ECBD-9A2D-4DB1-9F20-EB7FFD7627F9}"/>
              </a:ext>
            </a:extLst>
          </p:cNvPr>
          <p:cNvSpPr txBox="1"/>
          <p:nvPr/>
        </p:nvSpPr>
        <p:spPr>
          <a:xfrm>
            <a:off x="838200" y="4572000"/>
            <a:ext cx="7848600" cy="338554"/>
          </a:xfrm>
          <a:prstGeom prst="rect">
            <a:avLst/>
          </a:prstGeom>
          <a:noFill/>
        </p:spPr>
        <p:txBody>
          <a:bodyPr wrap="square" rtlCol="0">
            <a:spAutoFit/>
          </a:bodyPr>
          <a:lstStyle/>
          <a:p>
            <a:pPr algn="ctr"/>
            <a:r>
              <a:rPr lang="en-US" sz="1600" i="1" dirty="0">
                <a:latin typeface="Candara" pitchFamily="34" charset="0"/>
              </a:rPr>
              <a:t>Note: Standard 7-day embalming included in package, extensions will cost extra charge</a:t>
            </a:r>
            <a:endParaRPr lang="en-US" sz="1600" i="1" dirty="0"/>
          </a:p>
        </p:txBody>
      </p:sp>
    </p:spTree>
    <p:extLst>
      <p:ext uri="{BB962C8B-B14F-4D97-AF65-F5344CB8AC3E}">
        <p14:creationId xmlns:p14="http://schemas.microsoft.com/office/powerpoint/2010/main" val="65069598"/>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3" name="Text Box 7"/>
          <p:cNvSpPr txBox="1">
            <a:spLocks noChangeArrowheads="1"/>
          </p:cNvSpPr>
          <p:nvPr/>
        </p:nvSpPr>
        <p:spPr bwMode="auto">
          <a:xfrm>
            <a:off x="228600" y="1447800"/>
            <a:ext cx="8458200" cy="3276600"/>
          </a:xfrm>
          <a:prstGeom prst="rect">
            <a:avLst/>
          </a:prstGeom>
          <a:noFill/>
          <a:ln w="9525">
            <a:noFill/>
            <a:miter lim="800000"/>
            <a:headEnd/>
            <a:tailEnd/>
          </a:ln>
          <a:effectLst/>
        </p:spPr>
        <p:txBody>
          <a:bodyPr numCol="1" anchor="ctr"/>
          <a:lstStyle/>
          <a:p>
            <a:pPr marL="463550" algn="ctr">
              <a:spcBef>
                <a:spcPts val="0"/>
              </a:spcBef>
              <a:spcAft>
                <a:spcPts val="0"/>
              </a:spcAft>
              <a:defRPr/>
            </a:pPr>
            <a:r>
              <a:rPr lang="en-US" sz="3600" dirty="0">
                <a:latin typeface="Candara" pitchFamily="34" charset="0"/>
              </a:rPr>
              <a:t>Use of a hearse / funeral car to transport remains from </a:t>
            </a:r>
            <a:r>
              <a:rPr lang="es-ES" sz="3600" dirty="0">
                <a:latin typeface="Candara" pitchFamily="34" charset="0"/>
              </a:rPr>
              <a:t>Nuestra Señora de Salvación Funeral Parlor, Inc.</a:t>
            </a:r>
            <a:r>
              <a:rPr lang="en-US" sz="3600" dirty="0">
                <a:latin typeface="Candara" pitchFamily="34" charset="0"/>
              </a:rPr>
              <a:t> to the interment site.</a:t>
            </a:r>
          </a:p>
        </p:txBody>
      </p:sp>
      <p:sp>
        <p:nvSpPr>
          <p:cNvPr id="13" name="TextBox 12"/>
          <p:cNvSpPr txBox="1"/>
          <p:nvPr/>
        </p:nvSpPr>
        <p:spPr>
          <a:xfrm>
            <a:off x="990600" y="4579203"/>
            <a:ext cx="7391400" cy="338554"/>
          </a:xfrm>
          <a:prstGeom prst="rect">
            <a:avLst/>
          </a:prstGeom>
          <a:noFill/>
        </p:spPr>
        <p:txBody>
          <a:bodyPr wrap="square" rtlCol="0">
            <a:spAutoFit/>
          </a:bodyPr>
          <a:lstStyle/>
          <a:p>
            <a:pPr algn="ctr"/>
            <a:r>
              <a:rPr lang="en-US" sz="1600" i="1" dirty="0">
                <a:latin typeface="Candara" pitchFamily="34" charset="0"/>
              </a:rPr>
              <a:t>Note: Hearse service upgrade is optional and may incur additional fee</a:t>
            </a:r>
            <a:endParaRPr lang="en-US" sz="1600" i="1" dirty="0"/>
          </a:p>
        </p:txBody>
      </p:sp>
      <p:sp>
        <p:nvSpPr>
          <p:cNvPr id="18" name="Title 2"/>
          <p:cNvSpPr>
            <a:spLocks noGrp="1"/>
          </p:cNvSpPr>
          <p:nvPr>
            <p:ph type="title"/>
          </p:nvPr>
        </p:nvSpPr>
        <p:spPr/>
        <p:txBody>
          <a:bodyPr/>
          <a:lstStyle/>
          <a:p>
            <a:r>
              <a:rPr lang="en-US" dirty="0"/>
              <a:t>3.  COACH / HEARSE</a:t>
            </a:r>
          </a:p>
        </p:txBody>
      </p:sp>
      <p:sp>
        <p:nvSpPr>
          <p:cNvPr id="19" name="TextBox 18"/>
          <p:cNvSpPr txBox="1"/>
          <p:nvPr/>
        </p:nvSpPr>
        <p:spPr>
          <a:xfrm>
            <a:off x="5806083" y="1062351"/>
            <a:ext cx="3338030" cy="461665"/>
          </a:xfrm>
          <a:prstGeom prst="rect">
            <a:avLst/>
          </a:prstGeom>
          <a:noFill/>
        </p:spPr>
        <p:txBody>
          <a:bodyPr wrap="none" rtlCol="0">
            <a:spAutoFit/>
          </a:bodyPr>
          <a:lstStyle/>
          <a:p>
            <a:pPr algn="r"/>
            <a:r>
              <a:rPr lang="en-US" sz="2400" dirty="0">
                <a:solidFill>
                  <a:schemeClr val="bg1">
                    <a:lumMod val="50000"/>
                  </a:schemeClr>
                </a:solidFill>
                <a:latin typeface="Euphemia" pitchFamily="34" charset="0"/>
                <a:cs typeface="Calibri" pitchFamily="34" charset="0"/>
              </a:rPr>
              <a:t>PACKAGE INCLUSIONS</a:t>
            </a:r>
          </a:p>
        </p:txBody>
      </p:sp>
    </p:spTree>
    <p:extLst>
      <p:ext uri="{BB962C8B-B14F-4D97-AF65-F5344CB8AC3E}">
        <p14:creationId xmlns:p14="http://schemas.microsoft.com/office/powerpoint/2010/main" val="1529377700"/>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7"/>
          <p:cNvSpPr txBox="1">
            <a:spLocks noChangeArrowheads="1"/>
          </p:cNvSpPr>
          <p:nvPr/>
        </p:nvSpPr>
        <p:spPr bwMode="auto">
          <a:xfrm>
            <a:off x="990600" y="2138066"/>
            <a:ext cx="7564146" cy="2895600"/>
          </a:xfrm>
          <a:prstGeom prst="rect">
            <a:avLst/>
          </a:prstGeom>
          <a:noFill/>
          <a:ln w="9525">
            <a:noFill/>
            <a:miter lim="800000"/>
            <a:headEnd/>
            <a:tailEnd/>
          </a:ln>
          <a:effectLst/>
        </p:spPr>
        <p:txBody>
          <a:bodyPr numCol="1" anchor="ctr"/>
          <a:lstStyle/>
          <a:p>
            <a:pPr marL="463550" algn="ctr">
              <a:spcBef>
                <a:spcPts val="0"/>
              </a:spcBef>
              <a:spcAft>
                <a:spcPts val="0"/>
              </a:spcAft>
              <a:defRPr/>
            </a:pPr>
            <a:r>
              <a:rPr lang="en-US" sz="3600" dirty="0">
                <a:latin typeface="Candara" pitchFamily="34" charset="0"/>
              </a:rPr>
              <a:t>Assistance in </a:t>
            </a:r>
          </a:p>
          <a:p>
            <a:pPr marL="463550" algn="ctr">
              <a:spcBef>
                <a:spcPts val="0"/>
              </a:spcBef>
              <a:spcAft>
                <a:spcPts val="0"/>
              </a:spcAft>
              <a:defRPr/>
            </a:pPr>
            <a:r>
              <a:rPr lang="en-US" sz="3600" dirty="0">
                <a:latin typeface="Candara" pitchFamily="34" charset="0"/>
              </a:rPr>
              <a:t>the procurement of related documents from medical and/or government agencies.</a:t>
            </a:r>
          </a:p>
        </p:txBody>
      </p:sp>
      <p:sp>
        <p:nvSpPr>
          <p:cNvPr id="16" name="Title 2"/>
          <p:cNvSpPr>
            <a:spLocks noGrp="1"/>
          </p:cNvSpPr>
          <p:nvPr>
            <p:ph type="title"/>
          </p:nvPr>
        </p:nvSpPr>
        <p:spPr/>
        <p:txBody>
          <a:bodyPr/>
          <a:lstStyle/>
          <a:p>
            <a:r>
              <a:rPr lang="en-US" dirty="0"/>
              <a:t>4.  DOCUMENTATION</a:t>
            </a:r>
          </a:p>
        </p:txBody>
      </p:sp>
      <p:sp>
        <p:nvSpPr>
          <p:cNvPr id="17" name="TextBox 16"/>
          <p:cNvSpPr txBox="1"/>
          <p:nvPr/>
        </p:nvSpPr>
        <p:spPr>
          <a:xfrm>
            <a:off x="5806083" y="1062351"/>
            <a:ext cx="3338030" cy="461665"/>
          </a:xfrm>
          <a:prstGeom prst="rect">
            <a:avLst/>
          </a:prstGeom>
          <a:noFill/>
        </p:spPr>
        <p:txBody>
          <a:bodyPr wrap="none" rtlCol="0">
            <a:spAutoFit/>
          </a:bodyPr>
          <a:lstStyle/>
          <a:p>
            <a:pPr algn="r"/>
            <a:r>
              <a:rPr lang="en-US" sz="2400" dirty="0">
                <a:solidFill>
                  <a:schemeClr val="bg1">
                    <a:lumMod val="50000"/>
                  </a:schemeClr>
                </a:solidFill>
                <a:latin typeface="Euphemia" pitchFamily="34" charset="0"/>
                <a:cs typeface="Calibri" pitchFamily="34" charset="0"/>
              </a:rPr>
              <a:t>PACKAGE INCLUSIONS</a:t>
            </a:r>
          </a:p>
        </p:txBody>
      </p:sp>
    </p:spTree>
    <p:extLst>
      <p:ext uri="{BB962C8B-B14F-4D97-AF65-F5344CB8AC3E}">
        <p14:creationId xmlns:p14="http://schemas.microsoft.com/office/powerpoint/2010/main" val="3165319234"/>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7"/>
          <p:cNvSpPr txBox="1">
            <a:spLocks noChangeArrowheads="1"/>
          </p:cNvSpPr>
          <p:nvPr/>
        </p:nvSpPr>
        <p:spPr bwMode="auto">
          <a:xfrm>
            <a:off x="228600" y="1905000"/>
            <a:ext cx="8458200" cy="3810000"/>
          </a:xfrm>
          <a:prstGeom prst="rect">
            <a:avLst/>
          </a:prstGeom>
          <a:noFill/>
          <a:ln w="9525">
            <a:noFill/>
            <a:miter lim="800000"/>
            <a:headEnd/>
            <a:tailEnd/>
          </a:ln>
          <a:effectLst/>
        </p:spPr>
        <p:txBody>
          <a:bodyPr numCol="1" anchor="ctr"/>
          <a:lstStyle/>
          <a:p>
            <a:pPr marL="463550" algn="ctr">
              <a:spcBef>
                <a:spcPts val="0"/>
              </a:spcBef>
              <a:spcAft>
                <a:spcPts val="0"/>
              </a:spcAft>
              <a:defRPr/>
            </a:pPr>
            <a:r>
              <a:rPr lang="en-US" sz="3600" dirty="0">
                <a:latin typeface="Candara" pitchFamily="34" charset="0"/>
              </a:rPr>
              <a:t>Provision of Registry Book </a:t>
            </a:r>
          </a:p>
          <a:p>
            <a:pPr marL="463550" algn="ctr">
              <a:spcBef>
                <a:spcPts val="0"/>
              </a:spcBef>
              <a:spcAft>
                <a:spcPts val="0"/>
              </a:spcAft>
              <a:defRPr/>
            </a:pPr>
            <a:r>
              <a:rPr lang="en-US" sz="3600" dirty="0">
                <a:latin typeface="Candara" pitchFamily="34" charset="0"/>
              </a:rPr>
              <a:t>plus "Thank You" cards.</a:t>
            </a:r>
          </a:p>
          <a:p>
            <a:pPr marL="463550" algn="ctr">
              <a:spcBef>
                <a:spcPts val="0"/>
              </a:spcBef>
              <a:spcAft>
                <a:spcPts val="0"/>
              </a:spcAft>
              <a:defRPr/>
            </a:pPr>
            <a:endParaRPr lang="en-US" sz="3600" dirty="0">
              <a:latin typeface="Candara" pitchFamily="34" charset="0"/>
            </a:endParaRPr>
          </a:p>
        </p:txBody>
      </p:sp>
      <p:sp>
        <p:nvSpPr>
          <p:cNvPr id="16" name="Title 2"/>
          <p:cNvSpPr>
            <a:spLocks noGrp="1"/>
          </p:cNvSpPr>
          <p:nvPr>
            <p:ph type="title"/>
          </p:nvPr>
        </p:nvSpPr>
        <p:spPr/>
        <p:txBody>
          <a:bodyPr/>
          <a:lstStyle/>
          <a:p>
            <a:r>
              <a:rPr lang="en-US" dirty="0"/>
              <a:t>5.  FUNERAL ITEMS</a:t>
            </a:r>
          </a:p>
        </p:txBody>
      </p:sp>
      <p:sp>
        <p:nvSpPr>
          <p:cNvPr id="17" name="TextBox 16"/>
          <p:cNvSpPr txBox="1"/>
          <p:nvPr/>
        </p:nvSpPr>
        <p:spPr>
          <a:xfrm>
            <a:off x="5806083" y="1062351"/>
            <a:ext cx="3338030" cy="461665"/>
          </a:xfrm>
          <a:prstGeom prst="rect">
            <a:avLst/>
          </a:prstGeom>
          <a:noFill/>
        </p:spPr>
        <p:txBody>
          <a:bodyPr wrap="none" rtlCol="0">
            <a:spAutoFit/>
          </a:bodyPr>
          <a:lstStyle/>
          <a:p>
            <a:pPr algn="r"/>
            <a:r>
              <a:rPr lang="en-US" sz="2400" dirty="0">
                <a:solidFill>
                  <a:schemeClr val="bg1">
                    <a:lumMod val="50000"/>
                  </a:schemeClr>
                </a:solidFill>
                <a:latin typeface="Euphemia" pitchFamily="34" charset="0"/>
                <a:cs typeface="Calibri" pitchFamily="34" charset="0"/>
              </a:rPr>
              <a:t>PACKAGE INCLUSIONS</a:t>
            </a:r>
          </a:p>
        </p:txBody>
      </p:sp>
    </p:spTree>
    <p:extLst>
      <p:ext uri="{BB962C8B-B14F-4D97-AF65-F5344CB8AC3E}">
        <p14:creationId xmlns:p14="http://schemas.microsoft.com/office/powerpoint/2010/main" val="3599414348"/>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7"/>
          <p:cNvSpPr txBox="1">
            <a:spLocks noChangeArrowheads="1"/>
          </p:cNvSpPr>
          <p:nvPr/>
        </p:nvSpPr>
        <p:spPr bwMode="auto">
          <a:xfrm>
            <a:off x="914400" y="1960619"/>
            <a:ext cx="7058722" cy="3678181"/>
          </a:xfrm>
          <a:prstGeom prst="rect">
            <a:avLst/>
          </a:prstGeom>
          <a:noFill/>
          <a:ln w="9525">
            <a:noFill/>
            <a:miter lim="800000"/>
            <a:headEnd/>
            <a:tailEnd/>
          </a:ln>
          <a:effectLst/>
        </p:spPr>
        <p:txBody>
          <a:bodyPr numCol="1" anchor="ctr"/>
          <a:lstStyle/>
          <a:p>
            <a:pPr marL="463550" algn="ctr">
              <a:spcBef>
                <a:spcPts val="0"/>
              </a:spcBef>
              <a:spcAft>
                <a:spcPts val="0"/>
              </a:spcAft>
              <a:defRPr/>
            </a:pPr>
            <a:r>
              <a:rPr lang="es-ES" sz="3200" dirty="0">
                <a:latin typeface="Candara" pitchFamily="34" charset="0"/>
              </a:rPr>
              <a:t>Nuestra Señora de Salvación Funeral Parlor, Inc.</a:t>
            </a:r>
            <a:r>
              <a:rPr lang="en-US" sz="3200" dirty="0">
                <a:latin typeface="Candara" pitchFamily="34" charset="0"/>
              </a:rPr>
              <a:t> houses state of the art chapels designed to guarantee the solemnity and serenity of the memorial service</a:t>
            </a:r>
            <a:r>
              <a:rPr lang="en-US" sz="3600" dirty="0">
                <a:latin typeface="Candara" pitchFamily="34" charset="0"/>
              </a:rPr>
              <a:t>.</a:t>
            </a:r>
          </a:p>
        </p:txBody>
      </p:sp>
      <p:sp>
        <p:nvSpPr>
          <p:cNvPr id="17" name="Title 2"/>
          <p:cNvSpPr>
            <a:spLocks noGrp="1"/>
          </p:cNvSpPr>
          <p:nvPr>
            <p:ph type="title"/>
          </p:nvPr>
        </p:nvSpPr>
        <p:spPr/>
        <p:txBody>
          <a:bodyPr/>
          <a:lstStyle/>
          <a:p>
            <a:r>
              <a:rPr lang="en-US" dirty="0"/>
              <a:t>6.  CHAPEL / Home Viewing</a:t>
            </a:r>
          </a:p>
        </p:txBody>
      </p:sp>
      <p:sp>
        <p:nvSpPr>
          <p:cNvPr id="18" name="TextBox 17"/>
          <p:cNvSpPr txBox="1"/>
          <p:nvPr/>
        </p:nvSpPr>
        <p:spPr>
          <a:xfrm>
            <a:off x="5806083" y="1062351"/>
            <a:ext cx="3338030" cy="461665"/>
          </a:xfrm>
          <a:prstGeom prst="rect">
            <a:avLst/>
          </a:prstGeom>
          <a:noFill/>
        </p:spPr>
        <p:txBody>
          <a:bodyPr wrap="none" rtlCol="0">
            <a:spAutoFit/>
          </a:bodyPr>
          <a:lstStyle/>
          <a:p>
            <a:pPr algn="r"/>
            <a:r>
              <a:rPr lang="en-US" sz="2400" dirty="0">
                <a:solidFill>
                  <a:schemeClr val="bg1">
                    <a:lumMod val="50000"/>
                  </a:schemeClr>
                </a:solidFill>
                <a:latin typeface="Euphemia" pitchFamily="34" charset="0"/>
                <a:cs typeface="Calibri" pitchFamily="34" charset="0"/>
              </a:rPr>
              <a:t>PACKAGE INCLUSIONS</a:t>
            </a:r>
          </a:p>
        </p:txBody>
      </p:sp>
    </p:spTree>
    <p:extLst>
      <p:ext uri="{BB962C8B-B14F-4D97-AF65-F5344CB8AC3E}">
        <p14:creationId xmlns:p14="http://schemas.microsoft.com/office/powerpoint/2010/main" val="711959773"/>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7"/>
          <p:cNvSpPr txBox="1">
            <a:spLocks noChangeArrowheads="1"/>
          </p:cNvSpPr>
          <p:nvPr/>
        </p:nvSpPr>
        <p:spPr bwMode="auto">
          <a:xfrm>
            <a:off x="838200" y="1981200"/>
            <a:ext cx="7315200" cy="3581400"/>
          </a:xfrm>
          <a:prstGeom prst="rect">
            <a:avLst/>
          </a:prstGeom>
          <a:noFill/>
          <a:ln w="9525">
            <a:noFill/>
            <a:miter lim="800000"/>
            <a:headEnd/>
            <a:tailEnd/>
          </a:ln>
          <a:effectLst/>
        </p:spPr>
        <p:txBody>
          <a:bodyPr numCol="1" anchor="ctr"/>
          <a:lstStyle/>
          <a:p>
            <a:pPr marL="463550" algn="ctr">
              <a:spcBef>
                <a:spcPts val="0"/>
              </a:spcBef>
              <a:spcAft>
                <a:spcPts val="0"/>
              </a:spcAft>
              <a:defRPr/>
            </a:pPr>
            <a:r>
              <a:rPr lang="es-ES" sz="3200" dirty="0">
                <a:latin typeface="Candara" pitchFamily="34" charset="0"/>
              </a:rPr>
              <a:t>Nuestra Señora de Salvación Funeral Parlor, Inc.</a:t>
            </a:r>
            <a:r>
              <a:rPr lang="en-US" sz="3200" dirty="0">
                <a:latin typeface="Candara" pitchFamily="34" charset="0"/>
              </a:rPr>
              <a:t> offers a wide range of reasonably priced caskets already included and depending on the package chosen by the Plan holder.</a:t>
            </a:r>
          </a:p>
        </p:txBody>
      </p:sp>
      <p:sp>
        <p:nvSpPr>
          <p:cNvPr id="17" name="Title 2"/>
          <p:cNvSpPr>
            <a:spLocks noGrp="1"/>
          </p:cNvSpPr>
          <p:nvPr>
            <p:ph type="title"/>
          </p:nvPr>
        </p:nvSpPr>
        <p:spPr/>
        <p:txBody>
          <a:bodyPr/>
          <a:lstStyle/>
          <a:p>
            <a:r>
              <a:rPr lang="en-US" dirty="0"/>
              <a:t>7.  CASKETS</a:t>
            </a:r>
          </a:p>
        </p:txBody>
      </p:sp>
      <p:sp>
        <p:nvSpPr>
          <p:cNvPr id="18" name="TextBox 17"/>
          <p:cNvSpPr txBox="1"/>
          <p:nvPr/>
        </p:nvSpPr>
        <p:spPr>
          <a:xfrm>
            <a:off x="5806083" y="1062351"/>
            <a:ext cx="3338030" cy="461665"/>
          </a:xfrm>
          <a:prstGeom prst="rect">
            <a:avLst/>
          </a:prstGeom>
          <a:noFill/>
        </p:spPr>
        <p:txBody>
          <a:bodyPr wrap="none" rtlCol="0">
            <a:spAutoFit/>
          </a:bodyPr>
          <a:lstStyle/>
          <a:p>
            <a:pPr algn="r"/>
            <a:r>
              <a:rPr lang="en-US" sz="2400" dirty="0">
                <a:solidFill>
                  <a:schemeClr val="bg1">
                    <a:lumMod val="50000"/>
                  </a:schemeClr>
                </a:solidFill>
                <a:latin typeface="Euphemia" pitchFamily="34" charset="0"/>
                <a:cs typeface="Calibri" pitchFamily="34" charset="0"/>
              </a:rPr>
              <a:t>PACKAGE INCLUSIONS</a:t>
            </a:r>
          </a:p>
        </p:txBody>
      </p:sp>
    </p:spTree>
    <p:extLst>
      <p:ext uri="{BB962C8B-B14F-4D97-AF65-F5344CB8AC3E}">
        <p14:creationId xmlns:p14="http://schemas.microsoft.com/office/powerpoint/2010/main" val="660894204"/>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PLAN BENEFITS</a:t>
            </a:r>
          </a:p>
        </p:txBody>
      </p:sp>
    </p:spTree>
    <p:extLst>
      <p:ext uri="{BB962C8B-B14F-4D97-AF65-F5344CB8AC3E}">
        <p14:creationId xmlns:p14="http://schemas.microsoft.com/office/powerpoint/2010/main" val="161237170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3" name="Text Box 7"/>
          <p:cNvSpPr txBox="1">
            <a:spLocks noChangeArrowheads="1"/>
          </p:cNvSpPr>
          <p:nvPr/>
        </p:nvSpPr>
        <p:spPr bwMode="auto">
          <a:xfrm>
            <a:off x="228600" y="1597570"/>
            <a:ext cx="8458200" cy="4574630"/>
          </a:xfrm>
          <a:prstGeom prst="rect">
            <a:avLst/>
          </a:prstGeom>
          <a:noFill/>
          <a:ln w="9525">
            <a:noFill/>
            <a:miter lim="800000"/>
            <a:headEnd/>
            <a:tailEnd/>
          </a:ln>
          <a:effectLst/>
        </p:spPr>
        <p:txBody>
          <a:bodyPr lIns="0" tIns="0" rIns="0" bIns="0" numCol="2"/>
          <a:lstStyle/>
          <a:p>
            <a:pPr marL="914400" indent="-450850">
              <a:lnSpc>
                <a:spcPct val="150000"/>
              </a:lnSpc>
              <a:spcBef>
                <a:spcPts val="0"/>
              </a:spcBef>
              <a:spcAft>
                <a:spcPts val="600"/>
              </a:spcAft>
              <a:buFont typeface="+mj-lt"/>
              <a:buAutoNum type="arabicPeriod"/>
              <a:defRPr/>
            </a:pPr>
            <a:r>
              <a:rPr lang="en-US" sz="3200" dirty="0">
                <a:latin typeface="Candara" pitchFamily="34" charset="0"/>
              </a:rPr>
              <a:t>24/7 Support</a:t>
            </a:r>
          </a:p>
          <a:p>
            <a:pPr marL="914400" indent="-450850">
              <a:lnSpc>
                <a:spcPct val="150000"/>
              </a:lnSpc>
              <a:spcBef>
                <a:spcPts val="0"/>
              </a:spcBef>
              <a:spcAft>
                <a:spcPts val="600"/>
              </a:spcAft>
              <a:buFont typeface="+mj-lt"/>
              <a:buAutoNum type="arabicPeriod"/>
              <a:defRPr/>
            </a:pPr>
            <a:r>
              <a:rPr lang="en-US" sz="3200" dirty="0">
                <a:latin typeface="Candara" pitchFamily="34" charset="0"/>
              </a:rPr>
              <a:t>PAMS Assistance </a:t>
            </a:r>
          </a:p>
          <a:p>
            <a:pPr marL="463550">
              <a:lnSpc>
                <a:spcPct val="150000"/>
              </a:lnSpc>
              <a:spcBef>
                <a:spcPts val="0"/>
              </a:spcBef>
              <a:spcAft>
                <a:spcPts val="600"/>
              </a:spcAft>
              <a:defRPr/>
            </a:pPr>
            <a:r>
              <a:rPr lang="en-US" sz="1600" dirty="0">
                <a:latin typeface="Candara" pitchFamily="34" charset="0"/>
              </a:rPr>
              <a:t>	Professional Administration Memorial </a:t>
            </a:r>
          </a:p>
          <a:p>
            <a:pPr marL="463550">
              <a:lnSpc>
                <a:spcPct val="150000"/>
              </a:lnSpc>
              <a:spcBef>
                <a:spcPts val="0"/>
              </a:spcBef>
              <a:spcAft>
                <a:spcPts val="600"/>
              </a:spcAft>
              <a:defRPr/>
            </a:pPr>
            <a:r>
              <a:rPr lang="en-US" sz="1600" dirty="0">
                <a:latin typeface="Candara" pitchFamily="34" charset="0"/>
              </a:rPr>
              <a:t>	Service Assistance</a:t>
            </a:r>
          </a:p>
          <a:p>
            <a:pPr marL="463550">
              <a:lnSpc>
                <a:spcPct val="150000"/>
              </a:lnSpc>
              <a:spcBef>
                <a:spcPts val="0"/>
              </a:spcBef>
              <a:spcAft>
                <a:spcPts val="600"/>
              </a:spcAft>
              <a:defRPr/>
            </a:pPr>
            <a:r>
              <a:rPr lang="en-US" sz="3200" dirty="0">
                <a:latin typeface="Candara" pitchFamily="34" charset="0"/>
              </a:rPr>
              <a:t>3. P</a:t>
            </a:r>
            <a:r>
              <a:rPr lang="en-US" sz="2400" dirty="0">
                <a:latin typeface="Candara" pitchFamily="34" charset="0"/>
              </a:rPr>
              <a:t>lan </a:t>
            </a:r>
            <a:r>
              <a:rPr lang="en-US" sz="3200" dirty="0">
                <a:latin typeface="Candara" pitchFamily="34" charset="0"/>
              </a:rPr>
              <a:t>T</a:t>
            </a:r>
            <a:r>
              <a:rPr lang="en-US" sz="2400" dirty="0">
                <a:latin typeface="Candara" pitchFamily="34" charset="0"/>
              </a:rPr>
              <a:t>ermination </a:t>
            </a:r>
            <a:r>
              <a:rPr lang="en-US" sz="3200" dirty="0">
                <a:latin typeface="Candara" pitchFamily="34" charset="0"/>
              </a:rPr>
              <a:t>V</a:t>
            </a:r>
            <a:r>
              <a:rPr lang="en-US" sz="2400" dirty="0">
                <a:latin typeface="Candara" pitchFamily="34" charset="0"/>
              </a:rPr>
              <a:t>alue</a:t>
            </a:r>
          </a:p>
          <a:p>
            <a:pPr marL="463550">
              <a:spcBef>
                <a:spcPts val="0"/>
              </a:spcBef>
              <a:spcAft>
                <a:spcPts val="600"/>
              </a:spcAft>
              <a:defRPr/>
            </a:pPr>
            <a:r>
              <a:rPr lang="en-US" sz="3200" dirty="0">
                <a:latin typeface="Candara" pitchFamily="34" charset="0"/>
              </a:rPr>
              <a:t>4.Unrendered Service</a:t>
            </a:r>
          </a:p>
          <a:p>
            <a:pPr marL="463550">
              <a:lnSpc>
                <a:spcPct val="150000"/>
              </a:lnSpc>
              <a:spcBef>
                <a:spcPts val="0"/>
              </a:spcBef>
              <a:spcAft>
                <a:spcPts val="600"/>
              </a:spcAft>
              <a:defRPr/>
            </a:pPr>
            <a:r>
              <a:rPr lang="en-US" sz="3200" dirty="0">
                <a:latin typeface="Candara" pitchFamily="34" charset="0"/>
              </a:rPr>
              <a:t>5. Fully Assignable</a:t>
            </a:r>
          </a:p>
          <a:p>
            <a:pPr marL="457200">
              <a:lnSpc>
                <a:spcPct val="150000"/>
              </a:lnSpc>
              <a:spcBef>
                <a:spcPts val="0"/>
              </a:spcBef>
              <a:spcAft>
                <a:spcPts val="600"/>
              </a:spcAft>
              <a:defRPr/>
            </a:pPr>
            <a:r>
              <a:rPr lang="en-US" sz="3200" dirty="0">
                <a:latin typeface="Candara" pitchFamily="34" charset="0"/>
              </a:rPr>
              <a:t>6. Fully Transferrable</a:t>
            </a:r>
          </a:p>
          <a:p>
            <a:pPr marL="457200">
              <a:lnSpc>
                <a:spcPct val="150000"/>
              </a:lnSpc>
              <a:spcBef>
                <a:spcPts val="0"/>
              </a:spcBef>
              <a:spcAft>
                <a:spcPts val="600"/>
              </a:spcAft>
              <a:defRPr/>
            </a:pPr>
            <a:r>
              <a:rPr lang="en-US" sz="3200" dirty="0">
                <a:latin typeface="Candara" pitchFamily="34" charset="0"/>
              </a:rPr>
              <a:t>7. Grace Period &amp; Reinstatement                                                                                                                                                                                                                                                                                                                                                                                                                                                                                                                                                                                                                                                                                                                                                                                                                                                                                                                                                                                                                                                                                                                                                                                                                                                                                                                                                          </a:t>
            </a:r>
          </a:p>
        </p:txBody>
      </p:sp>
      <p:sp>
        <p:nvSpPr>
          <p:cNvPr id="14" name="Title 2"/>
          <p:cNvSpPr>
            <a:spLocks noGrp="1"/>
          </p:cNvSpPr>
          <p:nvPr>
            <p:ph type="title"/>
          </p:nvPr>
        </p:nvSpPr>
        <p:spPr/>
        <p:txBody>
          <a:bodyPr>
            <a:noAutofit/>
          </a:bodyPr>
          <a:lstStyle/>
          <a:p>
            <a:r>
              <a:rPr lang="en-US" sz="3600" dirty="0"/>
              <a:t>PLAN BENEFITS</a:t>
            </a:r>
          </a:p>
        </p:txBody>
      </p:sp>
      <p:sp>
        <p:nvSpPr>
          <p:cNvPr id="2" name="Text Placeholder 1"/>
          <p:cNvSpPr>
            <a:spLocks noGrp="1"/>
          </p:cNvSpPr>
          <p:nvPr>
            <p:ph type="body" sz="quarter" idx="13"/>
          </p:nvPr>
        </p:nvSpPr>
        <p:spPr/>
        <p:txBody>
          <a:bodyPr/>
          <a:lstStyle/>
          <a:p>
            <a:r>
              <a:rPr lang="en-PH" dirty="0"/>
              <a:t>PLAN BENEFITS</a:t>
            </a:r>
          </a:p>
        </p:txBody>
      </p:sp>
    </p:spTree>
    <p:extLst>
      <p:ext uri="{BB962C8B-B14F-4D97-AF65-F5344CB8AC3E}">
        <p14:creationId xmlns:p14="http://schemas.microsoft.com/office/powerpoint/2010/main" val="1221151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245494" y="1802524"/>
            <a:ext cx="8669906" cy="1710110"/>
            <a:chOff x="245494" y="1802524"/>
            <a:chExt cx="8669906" cy="1626476"/>
          </a:xfrm>
        </p:grpSpPr>
        <p:pic>
          <p:nvPicPr>
            <p:cNvPr id="1026"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1205" t="17457" r="51289" b="69181"/>
            <a:stretch/>
          </p:blipFill>
          <p:spPr bwMode="auto">
            <a:xfrm>
              <a:off x="245494" y="2451537"/>
              <a:ext cx="3033734" cy="97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Props>
                </a:ext>
                <a:ext uri="{28A0092B-C50C-407E-A947-70E740481C1C}">
                  <a14:useLocalDpi xmlns:a14="http://schemas.microsoft.com/office/drawing/2010/main" val="0"/>
                </a:ext>
              </a:extLst>
            </a:blip>
            <a:srcRect l="20963" t="43319" r="54177" b="43319"/>
            <a:stretch/>
          </p:blipFill>
          <p:spPr bwMode="auto">
            <a:xfrm>
              <a:off x="3053257" y="2451536"/>
              <a:ext cx="2435771" cy="97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1084" t="56681" r="45554" b="29957"/>
            <a:stretch/>
          </p:blipFill>
          <p:spPr bwMode="auto">
            <a:xfrm>
              <a:off x="5412828" y="2451537"/>
              <a:ext cx="3502572" cy="97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11379" t="13337" b="33168"/>
            <a:stretch/>
          </p:blipFill>
          <p:spPr>
            <a:xfrm>
              <a:off x="304800" y="1802524"/>
              <a:ext cx="3243965" cy="712076"/>
            </a:xfrm>
            <a:prstGeom prst="rect">
              <a:avLst/>
            </a:prstGeom>
          </p:spPr>
        </p:pic>
      </p:grpSp>
    </p:spTree>
    <p:extLst>
      <p:ext uri="{BB962C8B-B14F-4D97-AF65-F5344CB8AC3E}">
        <p14:creationId xmlns:p14="http://schemas.microsoft.com/office/powerpoint/2010/main" val="4047212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3" name="Text Box 7"/>
          <p:cNvSpPr txBox="1">
            <a:spLocks noChangeArrowheads="1"/>
          </p:cNvSpPr>
          <p:nvPr/>
        </p:nvSpPr>
        <p:spPr bwMode="auto">
          <a:xfrm>
            <a:off x="381000" y="1676400"/>
            <a:ext cx="8496300" cy="3810000"/>
          </a:xfrm>
          <a:prstGeom prst="rect">
            <a:avLst/>
          </a:prstGeom>
          <a:noFill/>
          <a:ln w="9525">
            <a:noFill/>
            <a:miter lim="800000"/>
            <a:headEnd/>
            <a:tailEnd/>
          </a:ln>
          <a:effectLst/>
        </p:spPr>
        <p:txBody>
          <a:bodyPr/>
          <a:lstStyle/>
          <a:p>
            <a:pPr>
              <a:defRPr/>
            </a:pPr>
            <a:r>
              <a:rPr lang="en-PH" sz="3200" dirty="0">
                <a:latin typeface="Candara" pitchFamily="34" charset="0"/>
              </a:rPr>
              <a:t>The family of our Plan holder can call PhilPlans at any time of the day, at any day on these numbers:</a:t>
            </a:r>
          </a:p>
          <a:p>
            <a:pPr marL="1379538" lvl="2" indent="-465138">
              <a:defRPr/>
            </a:pPr>
            <a:endParaRPr lang="en-PH" sz="1200" dirty="0">
              <a:latin typeface="Candara" pitchFamily="34" charset="0"/>
            </a:endParaRPr>
          </a:p>
          <a:p>
            <a:pPr marL="1379538" lvl="2" indent="-465138">
              <a:spcBef>
                <a:spcPct val="25000"/>
              </a:spcBef>
              <a:buFont typeface="Wingdings" pitchFamily="2" charset="2"/>
              <a:buChar char="ü"/>
              <a:defRPr/>
            </a:pPr>
            <a:r>
              <a:rPr lang="en-PH" sz="2800" dirty="0">
                <a:latin typeface="Candara" pitchFamily="34" charset="0"/>
              </a:rPr>
              <a:t>(02) 802 7344 – 45 or 802 7310</a:t>
            </a:r>
          </a:p>
          <a:p>
            <a:pPr marL="1379538" lvl="2" indent="-465138">
              <a:spcBef>
                <a:spcPct val="25000"/>
              </a:spcBef>
              <a:buFont typeface="Wingdings" pitchFamily="2" charset="2"/>
              <a:buChar char="ü"/>
              <a:defRPr/>
            </a:pPr>
            <a:r>
              <a:rPr lang="en-PH" sz="2800" dirty="0">
                <a:latin typeface="Candara" pitchFamily="34" charset="0"/>
              </a:rPr>
              <a:t>1-800-10-800-8888 Toll Free!</a:t>
            </a:r>
            <a:endParaRPr lang="en-GB" sz="2800" dirty="0">
              <a:latin typeface="Candara" pitchFamily="34" charset="0"/>
            </a:endParaRPr>
          </a:p>
        </p:txBody>
      </p:sp>
      <p:sp>
        <p:nvSpPr>
          <p:cNvPr id="23" name="Title 2"/>
          <p:cNvSpPr>
            <a:spLocks noGrp="1"/>
          </p:cNvSpPr>
          <p:nvPr>
            <p:ph type="title"/>
          </p:nvPr>
        </p:nvSpPr>
        <p:spPr/>
        <p:txBody>
          <a:bodyPr>
            <a:noAutofit/>
          </a:bodyPr>
          <a:lstStyle/>
          <a:p>
            <a:r>
              <a:rPr lang="en-US" sz="3600" dirty="0"/>
              <a:t>1.  24/7 SUPPORT</a:t>
            </a:r>
          </a:p>
        </p:txBody>
      </p:sp>
      <p:sp>
        <p:nvSpPr>
          <p:cNvPr id="2" name="Text Placeholder 1"/>
          <p:cNvSpPr>
            <a:spLocks noGrp="1"/>
          </p:cNvSpPr>
          <p:nvPr>
            <p:ph type="body" sz="quarter" idx="13"/>
          </p:nvPr>
        </p:nvSpPr>
        <p:spPr/>
        <p:txBody>
          <a:bodyPr/>
          <a:lstStyle/>
          <a:p>
            <a:r>
              <a:rPr lang="en-PH" dirty="0"/>
              <a:t>PLAN BENEFITS</a:t>
            </a:r>
          </a:p>
          <a:p>
            <a:endParaRPr lang="en-PH" dirty="0"/>
          </a:p>
        </p:txBody>
      </p:sp>
    </p:spTree>
    <p:extLst>
      <p:ext uri="{BB962C8B-B14F-4D97-AF65-F5344CB8AC3E}">
        <p14:creationId xmlns:p14="http://schemas.microsoft.com/office/powerpoint/2010/main" val="3091382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5543">
                                            <p:txEl>
                                              <p:pRg st="0" end="0"/>
                                            </p:txEl>
                                          </p:spTgt>
                                        </p:tgtEl>
                                        <p:attrNameLst>
                                          <p:attrName>style.visibility</p:attrName>
                                        </p:attrNameLst>
                                      </p:cBhvr>
                                      <p:to>
                                        <p:strVal val="visible"/>
                                      </p:to>
                                    </p:set>
                                    <p:animEffect transition="in" filter="wipe(left)">
                                      <p:cBhvr>
                                        <p:cTn id="7" dur="250"/>
                                        <p:tgtEl>
                                          <p:spTgt spid="6554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5543">
                                            <p:txEl>
                                              <p:pRg st="2" end="2"/>
                                            </p:txEl>
                                          </p:spTgt>
                                        </p:tgtEl>
                                        <p:attrNameLst>
                                          <p:attrName>style.visibility</p:attrName>
                                        </p:attrNameLst>
                                      </p:cBhvr>
                                      <p:to>
                                        <p:strVal val="visible"/>
                                      </p:to>
                                    </p:set>
                                    <p:animEffect transition="in" filter="wipe(left)">
                                      <p:cBhvr>
                                        <p:cTn id="10" dur="250"/>
                                        <p:tgtEl>
                                          <p:spTgt spid="65543">
                                            <p:txEl>
                                              <p:pRg st="2" end="2"/>
                                            </p:txEl>
                                          </p:spTgt>
                                        </p:tgtEl>
                                      </p:cBhvr>
                                    </p:animEffect>
                                  </p:childTnLst>
                                </p:cTn>
                              </p:par>
                            </p:childTnLst>
                          </p:cTn>
                        </p:par>
                        <p:par>
                          <p:cTn id="11" fill="hold">
                            <p:stCondLst>
                              <p:cond delay="250"/>
                            </p:stCondLst>
                            <p:childTnLst>
                              <p:par>
                                <p:cTn id="12" presetID="22" presetClass="entr" presetSubtype="8" fill="hold" grpId="0" nodeType="afterEffect">
                                  <p:stCondLst>
                                    <p:cond delay="0"/>
                                  </p:stCondLst>
                                  <p:childTnLst>
                                    <p:set>
                                      <p:cBhvr>
                                        <p:cTn id="13" dur="1" fill="hold">
                                          <p:stCondLst>
                                            <p:cond delay="0"/>
                                          </p:stCondLst>
                                        </p:cTn>
                                        <p:tgtEl>
                                          <p:spTgt spid="65543">
                                            <p:txEl>
                                              <p:pRg st="3" end="3"/>
                                            </p:txEl>
                                          </p:spTgt>
                                        </p:tgtEl>
                                        <p:attrNameLst>
                                          <p:attrName>style.visibility</p:attrName>
                                        </p:attrNameLst>
                                      </p:cBhvr>
                                      <p:to>
                                        <p:strVal val="visible"/>
                                      </p:to>
                                    </p:set>
                                    <p:animEffect transition="in" filter="wipe(left)">
                                      <p:cBhvr>
                                        <p:cTn id="14" dur="250"/>
                                        <p:tgtEl>
                                          <p:spTgt spid="655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3" name="Text Box 7"/>
          <p:cNvSpPr txBox="1">
            <a:spLocks noChangeArrowheads="1"/>
          </p:cNvSpPr>
          <p:nvPr/>
        </p:nvSpPr>
        <p:spPr bwMode="auto">
          <a:xfrm>
            <a:off x="381000" y="1676400"/>
            <a:ext cx="8610600" cy="3810000"/>
          </a:xfrm>
          <a:prstGeom prst="rect">
            <a:avLst/>
          </a:prstGeom>
          <a:noFill/>
          <a:ln w="9525">
            <a:noFill/>
            <a:miter lim="800000"/>
            <a:headEnd/>
            <a:tailEnd/>
          </a:ln>
          <a:effectLst/>
        </p:spPr>
        <p:txBody>
          <a:bodyPr/>
          <a:lstStyle/>
          <a:p>
            <a:pPr>
              <a:defRPr/>
            </a:pPr>
            <a:r>
              <a:rPr lang="en-PH" sz="3200" dirty="0">
                <a:latin typeface="Candara" pitchFamily="34" charset="0"/>
              </a:rPr>
              <a:t>PhilPlans will implement or administer the details of the chosen memorial service package via our partner mortuary.</a:t>
            </a:r>
          </a:p>
        </p:txBody>
      </p:sp>
      <p:sp>
        <p:nvSpPr>
          <p:cNvPr id="23" name="Title 2"/>
          <p:cNvSpPr>
            <a:spLocks noGrp="1"/>
          </p:cNvSpPr>
          <p:nvPr>
            <p:ph type="title"/>
          </p:nvPr>
        </p:nvSpPr>
        <p:spPr/>
        <p:txBody>
          <a:bodyPr>
            <a:noAutofit/>
          </a:bodyPr>
          <a:lstStyle/>
          <a:p>
            <a:r>
              <a:rPr lang="en-US" sz="3600" dirty="0"/>
              <a:t>2.  PAMS ASSISTANCE</a:t>
            </a:r>
          </a:p>
        </p:txBody>
      </p:sp>
      <p:sp>
        <p:nvSpPr>
          <p:cNvPr id="2" name="Text Placeholder 1"/>
          <p:cNvSpPr>
            <a:spLocks noGrp="1"/>
          </p:cNvSpPr>
          <p:nvPr>
            <p:ph type="body" sz="quarter" idx="13"/>
          </p:nvPr>
        </p:nvSpPr>
        <p:spPr/>
        <p:txBody>
          <a:bodyPr/>
          <a:lstStyle/>
          <a:p>
            <a:r>
              <a:rPr lang="en-PH" dirty="0"/>
              <a:t>PLAN BENEFITS</a:t>
            </a:r>
          </a:p>
          <a:p>
            <a:endParaRPr lang="en-PH"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895600"/>
            <a:ext cx="3339307" cy="3251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88307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5543">
                                            <p:txEl>
                                              <p:pRg st="0" end="0"/>
                                            </p:txEl>
                                          </p:spTgt>
                                        </p:tgtEl>
                                        <p:attrNameLst>
                                          <p:attrName>style.visibility</p:attrName>
                                        </p:attrNameLst>
                                      </p:cBhvr>
                                      <p:to>
                                        <p:strVal val="visible"/>
                                      </p:to>
                                    </p:set>
                                    <p:animEffect transition="in" filter="wipe(left)">
                                      <p:cBhvr>
                                        <p:cTn id="7" dur="250"/>
                                        <p:tgtEl>
                                          <p:spTgt spid="655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3" name="Text Box 7"/>
          <p:cNvSpPr txBox="1">
            <a:spLocks noChangeArrowheads="1"/>
          </p:cNvSpPr>
          <p:nvPr/>
        </p:nvSpPr>
        <p:spPr bwMode="auto">
          <a:xfrm>
            <a:off x="609600" y="1600200"/>
            <a:ext cx="8229600" cy="3810000"/>
          </a:xfrm>
          <a:prstGeom prst="rect">
            <a:avLst/>
          </a:prstGeom>
          <a:noFill/>
          <a:ln w="9525">
            <a:noFill/>
            <a:miter lim="800000"/>
            <a:headEnd/>
            <a:tailEnd/>
          </a:ln>
          <a:effectLst/>
        </p:spPr>
        <p:txBody>
          <a:bodyPr/>
          <a:lstStyle/>
          <a:p>
            <a:pPr>
              <a:defRPr/>
            </a:pPr>
            <a:endParaRPr lang="en-PH" sz="3200" dirty="0">
              <a:latin typeface="Candara" pitchFamily="34" charset="0"/>
            </a:endParaRPr>
          </a:p>
          <a:p>
            <a:pPr marL="914400" indent="-457200">
              <a:buFont typeface="Wingdings" pitchFamily="2" charset="2"/>
              <a:buChar char="ü"/>
              <a:defRPr/>
            </a:pPr>
            <a:r>
              <a:rPr lang="en-PH" sz="2800" dirty="0">
                <a:latin typeface="Candara" pitchFamily="34" charset="0"/>
              </a:rPr>
              <a:t>Professional Administration of Memorial Service </a:t>
            </a:r>
          </a:p>
          <a:p>
            <a:pPr marL="914400" indent="-457200">
              <a:buFont typeface="Wingdings" pitchFamily="2" charset="2"/>
              <a:buChar char="ü"/>
              <a:defRPr/>
            </a:pPr>
            <a:endParaRPr lang="en-PH" sz="2800" dirty="0">
              <a:latin typeface="Candara" pitchFamily="34" charset="0"/>
            </a:endParaRPr>
          </a:p>
          <a:p>
            <a:pPr marL="914400" indent="-457200">
              <a:buFont typeface="Wingdings" pitchFamily="2" charset="2"/>
              <a:buChar char="ü"/>
              <a:defRPr/>
            </a:pPr>
            <a:r>
              <a:rPr lang="en-PH" sz="2800" dirty="0">
                <a:latin typeface="Candara" pitchFamily="34" charset="0"/>
              </a:rPr>
              <a:t>The Plan holder's family just needs to call the PhilPlans Hotline when the time of need arises</a:t>
            </a:r>
          </a:p>
        </p:txBody>
      </p:sp>
      <p:sp>
        <p:nvSpPr>
          <p:cNvPr id="23" name="Title 2"/>
          <p:cNvSpPr>
            <a:spLocks noGrp="1"/>
          </p:cNvSpPr>
          <p:nvPr>
            <p:ph type="title"/>
          </p:nvPr>
        </p:nvSpPr>
        <p:spPr/>
        <p:txBody>
          <a:bodyPr>
            <a:noAutofit/>
          </a:bodyPr>
          <a:lstStyle/>
          <a:p>
            <a:r>
              <a:rPr lang="en-US" sz="3600" dirty="0"/>
              <a:t>2.  PAMS ASSISTANCE</a:t>
            </a:r>
          </a:p>
        </p:txBody>
      </p:sp>
      <p:sp>
        <p:nvSpPr>
          <p:cNvPr id="2" name="Text Placeholder 1"/>
          <p:cNvSpPr>
            <a:spLocks noGrp="1"/>
          </p:cNvSpPr>
          <p:nvPr>
            <p:ph type="body" sz="quarter" idx="13"/>
          </p:nvPr>
        </p:nvSpPr>
        <p:spPr>
          <a:prstGeom prst="rect">
            <a:avLst/>
          </a:prstGeom>
        </p:spPr>
        <p:txBody>
          <a:bodyPr/>
          <a:lstStyle/>
          <a:p>
            <a:r>
              <a:rPr lang="en-PH" dirty="0"/>
              <a:t>PLAN BENEFITS</a:t>
            </a:r>
          </a:p>
        </p:txBody>
      </p:sp>
    </p:spTree>
    <p:extLst>
      <p:ext uri="{BB962C8B-B14F-4D97-AF65-F5344CB8AC3E}">
        <p14:creationId xmlns:p14="http://schemas.microsoft.com/office/powerpoint/2010/main" val="1957154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3" name="Text Box 7"/>
          <p:cNvSpPr txBox="1">
            <a:spLocks noChangeArrowheads="1"/>
          </p:cNvSpPr>
          <p:nvPr/>
        </p:nvSpPr>
        <p:spPr bwMode="auto">
          <a:xfrm>
            <a:off x="609600" y="1600200"/>
            <a:ext cx="8229600" cy="3810000"/>
          </a:xfrm>
          <a:prstGeom prst="rect">
            <a:avLst/>
          </a:prstGeom>
          <a:noFill/>
          <a:ln w="9525">
            <a:noFill/>
            <a:miter lim="800000"/>
            <a:headEnd/>
            <a:tailEnd/>
          </a:ln>
          <a:effectLst/>
        </p:spPr>
        <p:txBody>
          <a:bodyPr/>
          <a:lstStyle/>
          <a:p>
            <a:pPr>
              <a:spcAft>
                <a:spcPts val="600"/>
              </a:spcAft>
              <a:defRPr/>
            </a:pPr>
            <a:r>
              <a:rPr lang="en-PH" sz="2800" dirty="0">
                <a:latin typeface="Candara" pitchFamily="34" charset="0"/>
              </a:rPr>
              <a:t>The following information will be required by the PhilPlans Hotline Specialist:</a:t>
            </a:r>
          </a:p>
          <a:p>
            <a:pPr>
              <a:spcAft>
                <a:spcPts val="600"/>
              </a:spcAft>
              <a:defRPr/>
            </a:pPr>
            <a:endParaRPr lang="en-PH" sz="1100" dirty="0">
              <a:latin typeface="Candara" pitchFamily="34" charset="0"/>
            </a:endParaRPr>
          </a:p>
          <a:p>
            <a:pPr marL="914400" indent="-457200">
              <a:spcAft>
                <a:spcPts val="600"/>
              </a:spcAft>
              <a:buFont typeface="Wingdings" pitchFamily="2" charset="2"/>
              <a:buChar char="ü"/>
              <a:defRPr/>
            </a:pPr>
            <a:r>
              <a:rPr lang="en-PH" sz="2400" dirty="0">
                <a:latin typeface="Candara" pitchFamily="34" charset="0"/>
              </a:rPr>
              <a:t>Complete name of the </a:t>
            </a:r>
            <a:r>
              <a:rPr lang="en-PH" sz="2400" dirty="0" err="1">
                <a:latin typeface="Candara" pitchFamily="34" charset="0"/>
              </a:rPr>
              <a:t>Planholder</a:t>
            </a:r>
            <a:endParaRPr lang="en-PH" sz="2400" dirty="0">
              <a:latin typeface="Candara" pitchFamily="34" charset="0"/>
            </a:endParaRPr>
          </a:p>
          <a:p>
            <a:pPr marL="914400" indent="-457200">
              <a:spcAft>
                <a:spcPts val="600"/>
              </a:spcAft>
              <a:buFont typeface="Wingdings" pitchFamily="2" charset="2"/>
              <a:buChar char="ü"/>
              <a:defRPr/>
            </a:pPr>
            <a:r>
              <a:rPr lang="en-PH" sz="2400" dirty="0">
                <a:latin typeface="Candara" pitchFamily="34" charset="0"/>
              </a:rPr>
              <a:t>Plan Name &amp; Policy Number</a:t>
            </a:r>
          </a:p>
          <a:p>
            <a:pPr marL="914400" indent="-457200">
              <a:spcAft>
                <a:spcPts val="600"/>
              </a:spcAft>
              <a:buFont typeface="Wingdings" pitchFamily="2" charset="2"/>
              <a:buChar char="ü"/>
              <a:defRPr/>
            </a:pPr>
            <a:r>
              <a:rPr lang="en-PH" sz="2400" dirty="0">
                <a:latin typeface="Candara" pitchFamily="34" charset="0"/>
              </a:rPr>
              <a:t>Complete Name of the deceased, if other than the </a:t>
            </a:r>
            <a:r>
              <a:rPr lang="en-PH" sz="2400" dirty="0" err="1">
                <a:latin typeface="Candara" pitchFamily="34" charset="0"/>
              </a:rPr>
              <a:t>Planholder</a:t>
            </a:r>
            <a:endParaRPr lang="en-PH" sz="2400" dirty="0">
              <a:latin typeface="Candara" pitchFamily="34" charset="0"/>
            </a:endParaRPr>
          </a:p>
          <a:p>
            <a:pPr marL="914400" indent="-457200">
              <a:spcAft>
                <a:spcPts val="600"/>
              </a:spcAft>
              <a:buFont typeface="Wingdings" pitchFamily="2" charset="2"/>
              <a:buChar char="ü"/>
              <a:defRPr/>
            </a:pPr>
            <a:r>
              <a:rPr lang="en-PH" sz="2400" dirty="0">
                <a:latin typeface="Candara" pitchFamily="34" charset="0"/>
              </a:rPr>
              <a:t>Date, time and location/place of death</a:t>
            </a:r>
          </a:p>
          <a:p>
            <a:pPr marL="914400" indent="-457200">
              <a:spcAft>
                <a:spcPts val="600"/>
              </a:spcAft>
              <a:buFont typeface="Wingdings" pitchFamily="2" charset="2"/>
              <a:buChar char="ü"/>
              <a:defRPr/>
            </a:pPr>
            <a:r>
              <a:rPr lang="en-PH" sz="2400" dirty="0">
                <a:latin typeface="Candara" pitchFamily="34" charset="0"/>
              </a:rPr>
              <a:t>Caller’s complete name &amp; contact information</a:t>
            </a:r>
          </a:p>
          <a:p>
            <a:pPr marL="914400" indent="-457200">
              <a:spcAft>
                <a:spcPts val="600"/>
              </a:spcAft>
              <a:buFont typeface="Wingdings" pitchFamily="2" charset="2"/>
              <a:buChar char="ü"/>
              <a:defRPr/>
            </a:pPr>
            <a:r>
              <a:rPr lang="en-PH" sz="2400" dirty="0">
                <a:latin typeface="Candara" pitchFamily="34" charset="0"/>
              </a:rPr>
              <a:t>Relationship of the caller to the </a:t>
            </a:r>
            <a:r>
              <a:rPr lang="en-PH" sz="2400" dirty="0" err="1">
                <a:latin typeface="Candara" pitchFamily="34" charset="0"/>
              </a:rPr>
              <a:t>Planholder</a:t>
            </a:r>
            <a:endParaRPr lang="en-PH" sz="2400" dirty="0">
              <a:latin typeface="Candara" pitchFamily="34" charset="0"/>
            </a:endParaRPr>
          </a:p>
        </p:txBody>
      </p:sp>
      <p:sp>
        <p:nvSpPr>
          <p:cNvPr id="23" name="Title 2"/>
          <p:cNvSpPr>
            <a:spLocks noGrp="1"/>
          </p:cNvSpPr>
          <p:nvPr>
            <p:ph type="title"/>
          </p:nvPr>
        </p:nvSpPr>
        <p:spPr/>
        <p:txBody>
          <a:bodyPr>
            <a:noAutofit/>
          </a:bodyPr>
          <a:lstStyle/>
          <a:p>
            <a:r>
              <a:rPr lang="en-PH" dirty="0"/>
              <a:t>2.  PAMS ASSISTANCE</a:t>
            </a:r>
            <a:endParaRPr lang="en-US" sz="3600" dirty="0"/>
          </a:p>
        </p:txBody>
      </p:sp>
      <p:sp>
        <p:nvSpPr>
          <p:cNvPr id="2" name="Text Placeholder 1"/>
          <p:cNvSpPr>
            <a:spLocks noGrp="1"/>
          </p:cNvSpPr>
          <p:nvPr>
            <p:ph type="body" sz="quarter" idx="13"/>
          </p:nvPr>
        </p:nvSpPr>
        <p:spPr>
          <a:prstGeom prst="rect">
            <a:avLst/>
          </a:prstGeom>
        </p:spPr>
        <p:txBody>
          <a:bodyPr/>
          <a:lstStyle/>
          <a:p>
            <a:r>
              <a:rPr lang="en-PH" dirty="0"/>
              <a:t>PAMS PHASE I: FIRST CALL</a:t>
            </a:r>
          </a:p>
        </p:txBody>
      </p:sp>
    </p:spTree>
    <p:extLst>
      <p:ext uri="{BB962C8B-B14F-4D97-AF65-F5344CB8AC3E}">
        <p14:creationId xmlns:p14="http://schemas.microsoft.com/office/powerpoint/2010/main" val="1815652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3" name="Text Box 7"/>
          <p:cNvSpPr txBox="1">
            <a:spLocks noChangeArrowheads="1"/>
          </p:cNvSpPr>
          <p:nvPr/>
        </p:nvSpPr>
        <p:spPr bwMode="auto">
          <a:xfrm>
            <a:off x="609600" y="1600200"/>
            <a:ext cx="8229600" cy="3810000"/>
          </a:xfrm>
          <a:prstGeom prst="rect">
            <a:avLst/>
          </a:prstGeom>
          <a:noFill/>
          <a:ln w="9525">
            <a:noFill/>
            <a:miter lim="800000"/>
            <a:headEnd/>
            <a:tailEnd/>
          </a:ln>
          <a:effectLst/>
        </p:spPr>
        <p:txBody>
          <a:bodyPr/>
          <a:lstStyle/>
          <a:p>
            <a:pPr>
              <a:spcAft>
                <a:spcPts val="600"/>
              </a:spcAft>
              <a:defRPr/>
            </a:pPr>
            <a:r>
              <a:rPr lang="en-PH" sz="2800" dirty="0">
                <a:latin typeface="Candara" pitchFamily="34" charset="0"/>
              </a:rPr>
              <a:t>PhilPlans will see to it that the servicing mortuary will assist in:</a:t>
            </a:r>
          </a:p>
          <a:p>
            <a:pPr>
              <a:spcAft>
                <a:spcPts val="600"/>
              </a:spcAft>
              <a:defRPr/>
            </a:pPr>
            <a:endParaRPr lang="en-PH" sz="1100" dirty="0">
              <a:latin typeface="Candara" pitchFamily="34" charset="0"/>
            </a:endParaRPr>
          </a:p>
          <a:p>
            <a:pPr marL="914400" indent="-457200">
              <a:spcAft>
                <a:spcPts val="600"/>
              </a:spcAft>
              <a:buFont typeface="Wingdings" pitchFamily="2" charset="2"/>
              <a:buChar char="ü"/>
              <a:defRPr/>
            </a:pPr>
            <a:r>
              <a:rPr lang="en-PH" sz="2400" dirty="0">
                <a:latin typeface="Candara" pitchFamily="34" charset="0"/>
              </a:rPr>
              <a:t>securing the death certificate</a:t>
            </a:r>
          </a:p>
          <a:p>
            <a:pPr marL="914400" indent="-457200">
              <a:spcAft>
                <a:spcPts val="600"/>
              </a:spcAft>
              <a:buFont typeface="Wingdings" pitchFamily="2" charset="2"/>
              <a:buChar char="ü"/>
              <a:defRPr/>
            </a:pPr>
            <a:r>
              <a:rPr lang="en-PH" sz="2400" dirty="0">
                <a:latin typeface="Candara" pitchFamily="34" charset="0"/>
              </a:rPr>
              <a:t>the arrangement for the release of the body from the place of demise</a:t>
            </a:r>
          </a:p>
          <a:p>
            <a:pPr marL="914400" indent="-457200">
              <a:spcAft>
                <a:spcPts val="600"/>
              </a:spcAft>
              <a:buFont typeface="Wingdings" pitchFamily="2" charset="2"/>
              <a:buChar char="ü"/>
              <a:defRPr/>
            </a:pPr>
            <a:r>
              <a:rPr lang="en-PH" sz="2400" dirty="0">
                <a:latin typeface="Candara" pitchFamily="34" charset="0"/>
              </a:rPr>
              <a:t>transporting the body to the mortuary</a:t>
            </a:r>
          </a:p>
        </p:txBody>
      </p:sp>
      <p:sp>
        <p:nvSpPr>
          <p:cNvPr id="23" name="Title 2"/>
          <p:cNvSpPr>
            <a:spLocks noGrp="1"/>
          </p:cNvSpPr>
          <p:nvPr>
            <p:ph type="title"/>
          </p:nvPr>
        </p:nvSpPr>
        <p:spPr/>
        <p:txBody>
          <a:bodyPr>
            <a:noAutofit/>
          </a:bodyPr>
          <a:lstStyle/>
          <a:p>
            <a:r>
              <a:rPr lang="en-PH" dirty="0"/>
              <a:t>2.  PAMS ASSISTANCE</a:t>
            </a:r>
            <a:endParaRPr lang="en-US" sz="3600" dirty="0"/>
          </a:p>
        </p:txBody>
      </p:sp>
      <p:sp>
        <p:nvSpPr>
          <p:cNvPr id="2" name="Text Placeholder 1"/>
          <p:cNvSpPr>
            <a:spLocks noGrp="1"/>
          </p:cNvSpPr>
          <p:nvPr>
            <p:ph type="body" sz="quarter" idx="13"/>
          </p:nvPr>
        </p:nvSpPr>
        <p:spPr/>
        <p:txBody>
          <a:bodyPr/>
          <a:lstStyle/>
          <a:p>
            <a:r>
              <a:rPr lang="en-PH" dirty="0"/>
              <a:t>PHASE I: FIRST CALL</a:t>
            </a:r>
          </a:p>
        </p:txBody>
      </p:sp>
    </p:spTree>
    <p:extLst>
      <p:ext uri="{BB962C8B-B14F-4D97-AF65-F5344CB8AC3E}">
        <p14:creationId xmlns:p14="http://schemas.microsoft.com/office/powerpoint/2010/main" val="1997009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3" name="Text Box 7"/>
          <p:cNvSpPr txBox="1">
            <a:spLocks noChangeArrowheads="1"/>
          </p:cNvSpPr>
          <p:nvPr/>
        </p:nvSpPr>
        <p:spPr bwMode="auto">
          <a:xfrm>
            <a:off x="609600" y="1600200"/>
            <a:ext cx="8229600" cy="3810000"/>
          </a:xfrm>
          <a:prstGeom prst="rect">
            <a:avLst/>
          </a:prstGeom>
          <a:noFill/>
          <a:ln w="9525">
            <a:noFill/>
            <a:miter lim="800000"/>
            <a:headEnd/>
            <a:tailEnd/>
          </a:ln>
          <a:effectLst/>
        </p:spPr>
        <p:txBody>
          <a:bodyPr/>
          <a:lstStyle/>
          <a:p>
            <a:pPr>
              <a:spcAft>
                <a:spcPts val="600"/>
              </a:spcAft>
              <a:defRPr/>
            </a:pPr>
            <a:r>
              <a:rPr lang="en-PH" sz="2800" dirty="0">
                <a:latin typeface="Candara" pitchFamily="34" charset="0"/>
              </a:rPr>
              <a:t>PhilPlans will see to it that the servicing mortuary will perform the following initial services:</a:t>
            </a:r>
          </a:p>
          <a:p>
            <a:pPr>
              <a:spcAft>
                <a:spcPts val="600"/>
              </a:spcAft>
              <a:defRPr/>
            </a:pPr>
            <a:endParaRPr lang="en-PH" sz="1100" dirty="0">
              <a:latin typeface="Candara" pitchFamily="34" charset="0"/>
            </a:endParaRPr>
          </a:p>
          <a:p>
            <a:pPr marL="914400" indent="-457200">
              <a:spcAft>
                <a:spcPts val="600"/>
              </a:spcAft>
              <a:buFont typeface="Wingdings" pitchFamily="2" charset="2"/>
              <a:buChar char="ü"/>
              <a:defRPr/>
            </a:pPr>
            <a:r>
              <a:rPr lang="en-PH" sz="2400" dirty="0">
                <a:latin typeface="Candara" pitchFamily="34" charset="0"/>
              </a:rPr>
              <a:t>proper preservation of the body</a:t>
            </a:r>
          </a:p>
          <a:p>
            <a:pPr marL="914400" indent="-457200">
              <a:spcAft>
                <a:spcPts val="600"/>
              </a:spcAft>
              <a:buFont typeface="Wingdings" pitchFamily="2" charset="2"/>
              <a:buChar char="ü"/>
              <a:defRPr/>
            </a:pPr>
            <a:r>
              <a:rPr lang="en-PH" sz="2400" dirty="0">
                <a:latin typeface="Candara" pitchFamily="34" charset="0"/>
              </a:rPr>
              <a:t>restoration of disfigured features</a:t>
            </a:r>
          </a:p>
          <a:p>
            <a:pPr marL="914400" indent="-457200">
              <a:spcAft>
                <a:spcPts val="600"/>
              </a:spcAft>
              <a:buFont typeface="Wingdings" pitchFamily="2" charset="2"/>
              <a:buChar char="ü"/>
              <a:defRPr/>
            </a:pPr>
            <a:r>
              <a:rPr lang="en-PH" sz="2400" dirty="0">
                <a:latin typeface="Candara" pitchFamily="34" charset="0"/>
              </a:rPr>
              <a:t>application of cosmetics on the body</a:t>
            </a:r>
          </a:p>
          <a:p>
            <a:pPr marL="914400" indent="-457200">
              <a:spcAft>
                <a:spcPts val="600"/>
              </a:spcAft>
              <a:buFont typeface="Wingdings" pitchFamily="2" charset="2"/>
              <a:buChar char="ü"/>
              <a:defRPr/>
            </a:pPr>
            <a:r>
              <a:rPr lang="en-PH" sz="2400" dirty="0">
                <a:latin typeface="Candara" pitchFamily="34" charset="0"/>
              </a:rPr>
              <a:t>placement of the body in the chosen casket</a:t>
            </a:r>
          </a:p>
        </p:txBody>
      </p:sp>
      <p:sp>
        <p:nvSpPr>
          <p:cNvPr id="23" name="Title 2"/>
          <p:cNvSpPr>
            <a:spLocks noGrp="1"/>
          </p:cNvSpPr>
          <p:nvPr>
            <p:ph type="title"/>
          </p:nvPr>
        </p:nvSpPr>
        <p:spPr/>
        <p:txBody>
          <a:bodyPr>
            <a:noAutofit/>
          </a:bodyPr>
          <a:lstStyle/>
          <a:p>
            <a:r>
              <a:rPr lang="en-PH" dirty="0"/>
              <a:t>2.  PAMS ASSISTANCE</a:t>
            </a:r>
            <a:endParaRPr lang="en-US" sz="3600" dirty="0"/>
          </a:p>
        </p:txBody>
      </p:sp>
      <p:sp>
        <p:nvSpPr>
          <p:cNvPr id="2" name="Text Placeholder 1"/>
          <p:cNvSpPr>
            <a:spLocks noGrp="1"/>
          </p:cNvSpPr>
          <p:nvPr>
            <p:ph type="body" sz="quarter" idx="13"/>
          </p:nvPr>
        </p:nvSpPr>
        <p:spPr/>
        <p:txBody>
          <a:bodyPr/>
          <a:lstStyle/>
          <a:p>
            <a:r>
              <a:rPr lang="en-PH" dirty="0"/>
              <a:t>PHASE II: PRESERVATION</a:t>
            </a:r>
          </a:p>
        </p:txBody>
      </p:sp>
    </p:spTree>
    <p:extLst>
      <p:ext uri="{BB962C8B-B14F-4D97-AF65-F5344CB8AC3E}">
        <p14:creationId xmlns:p14="http://schemas.microsoft.com/office/powerpoint/2010/main" val="9792134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3" name="Text Box 7"/>
          <p:cNvSpPr txBox="1">
            <a:spLocks noChangeArrowheads="1"/>
          </p:cNvSpPr>
          <p:nvPr/>
        </p:nvSpPr>
        <p:spPr bwMode="auto">
          <a:xfrm>
            <a:off x="609600" y="1600200"/>
            <a:ext cx="8229600" cy="3810000"/>
          </a:xfrm>
          <a:prstGeom prst="rect">
            <a:avLst/>
          </a:prstGeom>
          <a:noFill/>
          <a:ln w="9525">
            <a:noFill/>
            <a:miter lim="800000"/>
            <a:headEnd/>
            <a:tailEnd/>
          </a:ln>
          <a:effectLst/>
        </p:spPr>
        <p:txBody>
          <a:bodyPr/>
          <a:lstStyle/>
          <a:p>
            <a:pPr>
              <a:spcAft>
                <a:spcPts val="600"/>
              </a:spcAft>
              <a:defRPr/>
            </a:pPr>
            <a:r>
              <a:rPr lang="en-PH" sz="2800" dirty="0">
                <a:latin typeface="Candara" pitchFamily="34" charset="0"/>
              </a:rPr>
              <a:t>PhilPlans will see to it that the servicing mortuary will conduct the following:</a:t>
            </a:r>
          </a:p>
          <a:p>
            <a:pPr>
              <a:spcAft>
                <a:spcPts val="600"/>
              </a:spcAft>
              <a:defRPr/>
            </a:pPr>
            <a:endParaRPr lang="en-PH" sz="1100" dirty="0">
              <a:latin typeface="Candara" pitchFamily="34" charset="0"/>
            </a:endParaRPr>
          </a:p>
          <a:p>
            <a:pPr marL="914400" indent="-457200">
              <a:spcAft>
                <a:spcPts val="600"/>
              </a:spcAft>
              <a:buFont typeface="Wingdings" pitchFamily="2" charset="2"/>
              <a:buChar char="ü"/>
              <a:defRPr/>
            </a:pPr>
            <a:r>
              <a:rPr lang="en-PH" sz="2400" dirty="0">
                <a:latin typeface="Candara" pitchFamily="34" charset="0"/>
              </a:rPr>
              <a:t>consult the family on the details of the viewing</a:t>
            </a:r>
          </a:p>
          <a:p>
            <a:pPr marL="914400" indent="-457200">
              <a:spcAft>
                <a:spcPts val="600"/>
              </a:spcAft>
              <a:buFont typeface="Wingdings" pitchFamily="2" charset="2"/>
              <a:buChar char="ü"/>
              <a:defRPr/>
            </a:pPr>
            <a:r>
              <a:rPr lang="en-PH" sz="2400" dirty="0">
                <a:latin typeface="Candara" pitchFamily="34" charset="0"/>
              </a:rPr>
              <a:t>arrangements for the dignified and solemn viewing</a:t>
            </a:r>
          </a:p>
          <a:p>
            <a:pPr marL="914400" indent="-457200">
              <a:spcAft>
                <a:spcPts val="600"/>
              </a:spcAft>
              <a:buFont typeface="Wingdings" pitchFamily="2" charset="2"/>
              <a:buChar char="ü"/>
              <a:defRPr/>
            </a:pPr>
            <a:r>
              <a:rPr lang="en-PH" sz="2400" dirty="0">
                <a:latin typeface="Candara" pitchFamily="34" charset="0"/>
              </a:rPr>
              <a:t>assist in the preparation of obituary notices, memorial lot or columbary slot purchase, and securing transfer and burial/cremation permits</a:t>
            </a:r>
          </a:p>
        </p:txBody>
      </p:sp>
      <p:sp>
        <p:nvSpPr>
          <p:cNvPr id="23" name="Title 2"/>
          <p:cNvSpPr>
            <a:spLocks noGrp="1"/>
          </p:cNvSpPr>
          <p:nvPr>
            <p:ph type="title"/>
          </p:nvPr>
        </p:nvSpPr>
        <p:spPr/>
        <p:txBody>
          <a:bodyPr>
            <a:noAutofit/>
          </a:bodyPr>
          <a:lstStyle/>
          <a:p>
            <a:r>
              <a:rPr lang="en-PH" dirty="0"/>
              <a:t>2.  PAMS ASSISTANCE</a:t>
            </a:r>
            <a:endParaRPr lang="en-US" sz="3600" dirty="0"/>
          </a:p>
        </p:txBody>
      </p:sp>
      <p:sp>
        <p:nvSpPr>
          <p:cNvPr id="2" name="Text Placeholder 1"/>
          <p:cNvSpPr>
            <a:spLocks noGrp="1"/>
          </p:cNvSpPr>
          <p:nvPr>
            <p:ph type="body" sz="quarter" idx="13"/>
          </p:nvPr>
        </p:nvSpPr>
        <p:spPr/>
        <p:txBody>
          <a:bodyPr/>
          <a:lstStyle/>
          <a:p>
            <a:r>
              <a:rPr lang="en-PH" dirty="0"/>
              <a:t>PHASE III: VIEWING</a:t>
            </a:r>
          </a:p>
        </p:txBody>
      </p:sp>
    </p:spTree>
    <p:extLst>
      <p:ext uri="{BB962C8B-B14F-4D97-AF65-F5344CB8AC3E}">
        <p14:creationId xmlns:p14="http://schemas.microsoft.com/office/powerpoint/2010/main" val="4116875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3" name="Text Box 7"/>
          <p:cNvSpPr txBox="1">
            <a:spLocks noChangeArrowheads="1"/>
          </p:cNvSpPr>
          <p:nvPr/>
        </p:nvSpPr>
        <p:spPr bwMode="auto">
          <a:xfrm>
            <a:off x="609600" y="1600200"/>
            <a:ext cx="8229600" cy="3810000"/>
          </a:xfrm>
          <a:prstGeom prst="rect">
            <a:avLst/>
          </a:prstGeom>
          <a:noFill/>
          <a:ln w="9525">
            <a:noFill/>
            <a:miter lim="800000"/>
            <a:headEnd/>
            <a:tailEnd/>
          </a:ln>
          <a:effectLst/>
        </p:spPr>
        <p:txBody>
          <a:bodyPr/>
          <a:lstStyle/>
          <a:p>
            <a:pPr>
              <a:spcAft>
                <a:spcPts val="600"/>
              </a:spcAft>
              <a:defRPr/>
            </a:pPr>
            <a:r>
              <a:rPr lang="en-PH" sz="2800" dirty="0">
                <a:latin typeface="Candara" pitchFamily="34" charset="0"/>
              </a:rPr>
              <a:t>PhilPlans will see to it that the servicing mortuary will make sure that:</a:t>
            </a:r>
          </a:p>
          <a:p>
            <a:pPr>
              <a:spcAft>
                <a:spcPts val="600"/>
              </a:spcAft>
              <a:defRPr/>
            </a:pPr>
            <a:endParaRPr lang="en-PH" sz="1100" dirty="0">
              <a:latin typeface="Candara" pitchFamily="34" charset="0"/>
            </a:endParaRPr>
          </a:p>
          <a:p>
            <a:pPr marL="914400" indent="-457200">
              <a:spcAft>
                <a:spcPts val="600"/>
              </a:spcAft>
              <a:buFont typeface="Wingdings" pitchFamily="2" charset="2"/>
              <a:buChar char="ü"/>
              <a:defRPr/>
            </a:pPr>
            <a:r>
              <a:rPr lang="en-PH" sz="2400" dirty="0">
                <a:latin typeface="Candara" pitchFamily="34" charset="0"/>
              </a:rPr>
              <a:t>the funeral procession leaves on time</a:t>
            </a:r>
          </a:p>
          <a:p>
            <a:pPr marL="914400" indent="-457200">
              <a:spcAft>
                <a:spcPts val="600"/>
              </a:spcAft>
              <a:buFont typeface="Wingdings" pitchFamily="2" charset="2"/>
              <a:buChar char="ü"/>
              <a:defRPr/>
            </a:pPr>
            <a:r>
              <a:rPr lang="en-PH" sz="2400" dirty="0">
                <a:latin typeface="Candara" pitchFamily="34" charset="0"/>
              </a:rPr>
              <a:t>there is a suitable funeral coach for the deceased</a:t>
            </a:r>
          </a:p>
          <a:p>
            <a:pPr marL="914400" indent="-457200">
              <a:spcAft>
                <a:spcPts val="600"/>
              </a:spcAft>
              <a:buFont typeface="Wingdings" pitchFamily="2" charset="2"/>
              <a:buChar char="ü"/>
              <a:defRPr/>
            </a:pPr>
            <a:r>
              <a:rPr lang="en-PH" sz="2400" dirty="0">
                <a:latin typeface="Candara" pitchFamily="34" charset="0"/>
              </a:rPr>
              <a:t>the music is appropriate</a:t>
            </a:r>
          </a:p>
          <a:p>
            <a:pPr marL="914400" indent="-457200">
              <a:spcAft>
                <a:spcPts val="600"/>
              </a:spcAft>
              <a:buFont typeface="Wingdings" pitchFamily="2" charset="2"/>
              <a:buChar char="ü"/>
              <a:defRPr/>
            </a:pPr>
            <a:r>
              <a:rPr lang="en-PH" sz="2400" dirty="0">
                <a:latin typeface="Candara" pitchFamily="34" charset="0"/>
              </a:rPr>
              <a:t>transportation is available as required</a:t>
            </a:r>
          </a:p>
          <a:p>
            <a:pPr marL="914400" indent="-457200">
              <a:spcAft>
                <a:spcPts val="600"/>
              </a:spcAft>
              <a:buFont typeface="Wingdings" pitchFamily="2" charset="2"/>
              <a:buChar char="ü"/>
              <a:defRPr/>
            </a:pPr>
            <a:r>
              <a:rPr lang="en-PH" sz="2400" dirty="0">
                <a:latin typeface="Candara" pitchFamily="34" charset="0"/>
              </a:rPr>
              <a:t>activities as required by the deceased’s ethnic/religious group is well-coordinated</a:t>
            </a:r>
          </a:p>
        </p:txBody>
      </p:sp>
      <p:sp>
        <p:nvSpPr>
          <p:cNvPr id="23" name="Title 2"/>
          <p:cNvSpPr>
            <a:spLocks noGrp="1"/>
          </p:cNvSpPr>
          <p:nvPr>
            <p:ph type="title"/>
          </p:nvPr>
        </p:nvSpPr>
        <p:spPr/>
        <p:txBody>
          <a:bodyPr>
            <a:noAutofit/>
          </a:bodyPr>
          <a:lstStyle/>
          <a:p>
            <a:r>
              <a:rPr lang="en-PH" dirty="0"/>
              <a:t>2.  PAMS ASSISTANCE</a:t>
            </a:r>
            <a:endParaRPr lang="en-US" sz="3600" dirty="0"/>
          </a:p>
        </p:txBody>
      </p:sp>
      <p:sp>
        <p:nvSpPr>
          <p:cNvPr id="2" name="Text Placeholder 1"/>
          <p:cNvSpPr>
            <a:spLocks noGrp="1"/>
          </p:cNvSpPr>
          <p:nvPr>
            <p:ph type="body" sz="quarter" idx="13"/>
          </p:nvPr>
        </p:nvSpPr>
        <p:spPr/>
        <p:txBody>
          <a:bodyPr/>
          <a:lstStyle/>
          <a:p>
            <a:r>
              <a:rPr lang="en-PH" dirty="0"/>
              <a:t>PHASE IV: INTERMENT</a:t>
            </a:r>
          </a:p>
        </p:txBody>
      </p:sp>
    </p:spTree>
    <p:extLst>
      <p:ext uri="{BB962C8B-B14F-4D97-AF65-F5344CB8AC3E}">
        <p14:creationId xmlns:p14="http://schemas.microsoft.com/office/powerpoint/2010/main" val="7297218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Box 7"/>
          <p:cNvSpPr txBox="1">
            <a:spLocks noChangeArrowheads="1"/>
          </p:cNvSpPr>
          <p:nvPr/>
        </p:nvSpPr>
        <p:spPr bwMode="auto">
          <a:xfrm>
            <a:off x="342900" y="1600200"/>
            <a:ext cx="8458200" cy="3352800"/>
          </a:xfrm>
          <a:prstGeom prst="rect">
            <a:avLst/>
          </a:prstGeom>
          <a:noFill/>
          <a:ln w="9525">
            <a:noFill/>
            <a:miter lim="800000"/>
            <a:headEnd/>
            <a:tailEnd/>
          </a:ln>
          <a:effectLst/>
        </p:spPr>
        <p:txBody>
          <a:bodyPr numCol="1" anchor="ctr"/>
          <a:lstStyle/>
          <a:p>
            <a:pPr marL="463550" algn="ctr">
              <a:spcBef>
                <a:spcPts val="0"/>
              </a:spcBef>
              <a:spcAft>
                <a:spcPts val="0"/>
              </a:spcAft>
              <a:defRPr/>
            </a:pPr>
            <a:r>
              <a:rPr lang="en-US" sz="3600" dirty="0">
                <a:latin typeface="Candara" pitchFamily="34" charset="0"/>
              </a:rPr>
              <a:t>This refers to the amount payable upon termination of this Plan as shown in the PTV table attached to the contract as long the plan is still in force.</a:t>
            </a:r>
          </a:p>
        </p:txBody>
      </p:sp>
      <p:sp>
        <p:nvSpPr>
          <p:cNvPr id="20" name="Title 2"/>
          <p:cNvSpPr>
            <a:spLocks noGrp="1"/>
          </p:cNvSpPr>
          <p:nvPr>
            <p:ph type="title"/>
          </p:nvPr>
        </p:nvSpPr>
        <p:spPr/>
        <p:txBody>
          <a:bodyPr>
            <a:noAutofit/>
          </a:bodyPr>
          <a:lstStyle/>
          <a:p>
            <a:r>
              <a:rPr lang="en-US" sz="3600" dirty="0"/>
              <a:t>3.  PLAN TERMINATION VALUE (PTV)</a:t>
            </a:r>
          </a:p>
        </p:txBody>
      </p:sp>
      <p:sp>
        <p:nvSpPr>
          <p:cNvPr id="3" name="Text Placeholder 2"/>
          <p:cNvSpPr>
            <a:spLocks noGrp="1"/>
          </p:cNvSpPr>
          <p:nvPr>
            <p:ph type="body" sz="quarter" idx="13"/>
          </p:nvPr>
        </p:nvSpPr>
        <p:spPr/>
        <p:txBody>
          <a:bodyPr/>
          <a:lstStyle/>
          <a:p>
            <a:r>
              <a:rPr lang="en-PH" dirty="0"/>
              <a:t>PLAN BENEFITS</a:t>
            </a:r>
          </a:p>
          <a:p>
            <a:endParaRPr lang="en-PH" dirty="0"/>
          </a:p>
        </p:txBody>
      </p:sp>
    </p:spTree>
    <p:extLst>
      <p:ext uri="{BB962C8B-B14F-4D97-AF65-F5344CB8AC3E}">
        <p14:creationId xmlns:p14="http://schemas.microsoft.com/office/powerpoint/2010/main" val="11619230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Box 7"/>
          <p:cNvSpPr txBox="1">
            <a:spLocks noChangeArrowheads="1"/>
          </p:cNvSpPr>
          <p:nvPr/>
        </p:nvSpPr>
        <p:spPr bwMode="auto">
          <a:xfrm>
            <a:off x="342900" y="1600200"/>
            <a:ext cx="8458200" cy="3352800"/>
          </a:xfrm>
          <a:prstGeom prst="rect">
            <a:avLst/>
          </a:prstGeom>
          <a:noFill/>
          <a:ln w="9525">
            <a:noFill/>
            <a:miter lim="800000"/>
            <a:headEnd/>
            <a:tailEnd/>
          </a:ln>
          <a:effectLst/>
        </p:spPr>
        <p:txBody>
          <a:bodyPr numCol="1" anchor="ctr"/>
          <a:lstStyle/>
          <a:p>
            <a:pPr marL="463550" algn="ctr">
              <a:spcBef>
                <a:spcPts val="0"/>
              </a:spcBef>
              <a:spcAft>
                <a:spcPts val="0"/>
              </a:spcAft>
              <a:defRPr/>
            </a:pPr>
            <a:r>
              <a:rPr lang="en-US" sz="3600" dirty="0">
                <a:latin typeface="Candara" pitchFamily="34" charset="0"/>
              </a:rPr>
              <a:t>The designated beneficiary/</a:t>
            </a:r>
            <a:r>
              <a:rPr lang="en-US" sz="3600" dirty="0" err="1">
                <a:latin typeface="Candara" pitchFamily="34" charset="0"/>
              </a:rPr>
              <a:t>ies</a:t>
            </a:r>
            <a:r>
              <a:rPr lang="en-US" sz="3600" dirty="0">
                <a:latin typeface="Candara" pitchFamily="34" charset="0"/>
              </a:rPr>
              <a:t> will receive 100% of the Plan Termination Value, reckoned from the date of the </a:t>
            </a:r>
            <a:r>
              <a:rPr lang="en-US" sz="3600" dirty="0" err="1">
                <a:latin typeface="Candara" pitchFamily="34" charset="0"/>
              </a:rPr>
              <a:t>Planholder’s</a:t>
            </a:r>
            <a:r>
              <a:rPr lang="en-US" sz="3600" dirty="0">
                <a:latin typeface="Candara" pitchFamily="34" charset="0"/>
              </a:rPr>
              <a:t> demise.</a:t>
            </a:r>
          </a:p>
        </p:txBody>
      </p:sp>
      <p:sp>
        <p:nvSpPr>
          <p:cNvPr id="21" name="Title 2"/>
          <p:cNvSpPr>
            <a:spLocks noGrp="1"/>
          </p:cNvSpPr>
          <p:nvPr>
            <p:ph type="title"/>
          </p:nvPr>
        </p:nvSpPr>
        <p:spPr/>
        <p:txBody>
          <a:bodyPr>
            <a:noAutofit/>
          </a:bodyPr>
          <a:lstStyle/>
          <a:p>
            <a:r>
              <a:rPr lang="en-US" sz="3600" dirty="0"/>
              <a:t>4.  UNRENDERED SERVICE</a:t>
            </a:r>
          </a:p>
        </p:txBody>
      </p:sp>
      <p:sp>
        <p:nvSpPr>
          <p:cNvPr id="3" name="Text Placeholder 2"/>
          <p:cNvSpPr>
            <a:spLocks noGrp="1"/>
          </p:cNvSpPr>
          <p:nvPr>
            <p:ph type="body" sz="quarter" idx="13"/>
          </p:nvPr>
        </p:nvSpPr>
        <p:spPr/>
        <p:txBody>
          <a:bodyPr/>
          <a:lstStyle/>
          <a:p>
            <a:r>
              <a:rPr lang="en-PH" dirty="0"/>
              <a:t>PLAN BENEFITS</a:t>
            </a:r>
          </a:p>
          <a:p>
            <a:endParaRPr lang="en-PH" dirty="0"/>
          </a:p>
        </p:txBody>
      </p:sp>
    </p:spTree>
    <p:extLst>
      <p:ext uri="{BB962C8B-B14F-4D97-AF65-F5344CB8AC3E}">
        <p14:creationId xmlns:p14="http://schemas.microsoft.com/office/powerpoint/2010/main" val="3015012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2" name="Title 21"/>
          <p:cNvSpPr>
            <a:spLocks noGrp="1"/>
          </p:cNvSpPr>
          <p:nvPr>
            <p:ph type="title"/>
          </p:nvPr>
        </p:nvSpPr>
        <p:spPr>
          <a:xfrm>
            <a:off x="914400" y="3733800"/>
            <a:ext cx="7467600" cy="2895600"/>
          </a:xfrm>
        </p:spPr>
        <p:txBody>
          <a:bodyPr anchor="t">
            <a:noAutofit/>
          </a:bodyPr>
          <a:lstStyle/>
          <a:p>
            <a:pPr algn="just"/>
            <a:r>
              <a:rPr lang="en-PH" sz="1800" dirty="0">
                <a:solidFill>
                  <a:schemeClr val="tx1">
                    <a:lumMod val="65000"/>
                    <a:lumOff val="35000"/>
                  </a:schemeClr>
                </a:solidFill>
              </a:rPr>
              <a:t>	</a:t>
            </a:r>
            <a:r>
              <a:rPr lang="es-ES" sz="1800" dirty="0">
                <a:solidFill>
                  <a:schemeClr val="tx1">
                    <a:lumMod val="65000"/>
                    <a:lumOff val="35000"/>
                  </a:schemeClr>
                </a:solidFill>
              </a:rPr>
              <a:t>Nuestra Señora de </a:t>
            </a:r>
            <a:r>
              <a:rPr lang="es-ES" sz="1800" dirty="0" err="1">
                <a:solidFill>
                  <a:schemeClr val="tx1">
                    <a:lumMod val="65000"/>
                    <a:lumOff val="35000"/>
                  </a:schemeClr>
                </a:solidFill>
              </a:rPr>
              <a:t>Salvacion</a:t>
            </a:r>
            <a:r>
              <a:rPr lang="es-ES" sz="1800" dirty="0">
                <a:solidFill>
                  <a:schemeClr val="tx1">
                    <a:lumMod val="65000"/>
                    <a:lumOff val="35000"/>
                  </a:schemeClr>
                </a:solidFill>
              </a:rPr>
              <a:t> Funeral Parlor, Inc., a </a:t>
            </a:r>
            <a:r>
              <a:rPr lang="es-ES" sz="1800" dirty="0" err="1">
                <a:solidFill>
                  <a:schemeClr val="tx1">
                    <a:lumMod val="65000"/>
                    <a:lumOff val="35000"/>
                  </a:schemeClr>
                </a:solidFill>
              </a:rPr>
              <a:t>pioneer</a:t>
            </a:r>
            <a:r>
              <a:rPr lang="es-ES" sz="1800" dirty="0">
                <a:solidFill>
                  <a:schemeClr val="tx1">
                    <a:lumMod val="65000"/>
                    <a:lumOff val="35000"/>
                  </a:schemeClr>
                </a:solidFill>
              </a:rPr>
              <a:t> in funeral </a:t>
            </a:r>
            <a:r>
              <a:rPr lang="es-ES" sz="1800" dirty="0" err="1">
                <a:solidFill>
                  <a:schemeClr val="tx1">
                    <a:lumMod val="65000"/>
                    <a:lumOff val="35000"/>
                  </a:schemeClr>
                </a:solidFill>
              </a:rPr>
              <a:t>accommodation</a:t>
            </a:r>
            <a:r>
              <a:rPr lang="es-ES" sz="1800" dirty="0">
                <a:solidFill>
                  <a:schemeClr val="tx1">
                    <a:lumMod val="65000"/>
                    <a:lumOff val="35000"/>
                  </a:schemeClr>
                </a:solidFill>
              </a:rPr>
              <a:t>, </a:t>
            </a:r>
            <a:r>
              <a:rPr lang="en-PH" sz="1800" dirty="0">
                <a:solidFill>
                  <a:schemeClr val="tx1">
                    <a:lumMod val="65000"/>
                    <a:lumOff val="35000"/>
                  </a:schemeClr>
                </a:solidFill>
              </a:rPr>
              <a:t> serves the District of </a:t>
            </a:r>
            <a:r>
              <a:rPr lang="en-PH" sz="1800" dirty="0" err="1">
                <a:solidFill>
                  <a:schemeClr val="tx1">
                    <a:lumMod val="65000"/>
                    <a:lumOff val="35000"/>
                  </a:schemeClr>
                </a:solidFill>
              </a:rPr>
              <a:t>Albay</a:t>
            </a:r>
            <a:r>
              <a:rPr lang="en-PH" sz="1800" dirty="0">
                <a:solidFill>
                  <a:schemeClr val="tx1">
                    <a:lumMod val="65000"/>
                    <a:lumOff val="35000"/>
                  </a:schemeClr>
                </a:solidFill>
              </a:rPr>
              <a:t> and nearby towns. Operates in  cities of Legazpi, </a:t>
            </a:r>
            <a:r>
              <a:rPr lang="en-PH" sz="1800" dirty="0" err="1">
                <a:solidFill>
                  <a:schemeClr val="tx1">
                    <a:lumMod val="65000"/>
                    <a:lumOff val="35000"/>
                  </a:schemeClr>
                </a:solidFill>
              </a:rPr>
              <a:t>Ligao</a:t>
            </a:r>
            <a:r>
              <a:rPr lang="en-PH" sz="1800" dirty="0">
                <a:solidFill>
                  <a:schemeClr val="tx1">
                    <a:lumMod val="65000"/>
                    <a:lumOff val="35000"/>
                  </a:schemeClr>
                </a:solidFill>
              </a:rPr>
              <a:t>, Tabaco and in the towns of </a:t>
            </a:r>
            <a:r>
              <a:rPr lang="en-PH" sz="1800" dirty="0" err="1">
                <a:solidFill>
                  <a:schemeClr val="tx1">
                    <a:lumMod val="65000"/>
                    <a:lumOff val="35000"/>
                  </a:schemeClr>
                </a:solidFill>
              </a:rPr>
              <a:t>Guinobatan</a:t>
            </a:r>
            <a:r>
              <a:rPr lang="en-PH" sz="1800" dirty="0">
                <a:solidFill>
                  <a:schemeClr val="tx1">
                    <a:lumMod val="65000"/>
                    <a:lumOff val="35000"/>
                  </a:schemeClr>
                </a:solidFill>
              </a:rPr>
              <a:t> (</a:t>
            </a:r>
            <a:r>
              <a:rPr lang="en-PH" sz="1600" i="1" dirty="0">
                <a:solidFill>
                  <a:schemeClr val="tx1">
                    <a:lumMod val="65000"/>
                    <a:lumOff val="35000"/>
                  </a:schemeClr>
                </a:solidFill>
              </a:rPr>
              <a:t>location of its Main Office</a:t>
            </a:r>
            <a:r>
              <a:rPr lang="en-PH" sz="1800" dirty="0">
                <a:solidFill>
                  <a:schemeClr val="tx1">
                    <a:lumMod val="65000"/>
                    <a:lumOff val="35000"/>
                  </a:schemeClr>
                </a:solidFill>
              </a:rPr>
              <a:t>) Daraga, </a:t>
            </a:r>
            <a:r>
              <a:rPr lang="en-PH" sz="1800" dirty="0" err="1">
                <a:solidFill>
                  <a:schemeClr val="tx1">
                    <a:lumMod val="65000"/>
                    <a:lumOff val="35000"/>
                  </a:schemeClr>
                </a:solidFill>
              </a:rPr>
              <a:t>Camalig</a:t>
            </a:r>
            <a:r>
              <a:rPr lang="en-PH" sz="1800" dirty="0">
                <a:solidFill>
                  <a:schemeClr val="tx1">
                    <a:lumMod val="65000"/>
                    <a:lumOff val="35000"/>
                  </a:schemeClr>
                </a:solidFill>
              </a:rPr>
              <a:t>, Pio Duran, </a:t>
            </a:r>
            <a:r>
              <a:rPr lang="en-PH" sz="1800" dirty="0" err="1">
                <a:solidFill>
                  <a:schemeClr val="tx1">
                    <a:lumMod val="65000"/>
                    <a:lumOff val="35000"/>
                  </a:schemeClr>
                </a:solidFill>
              </a:rPr>
              <a:t>Oas</a:t>
            </a:r>
            <a:r>
              <a:rPr lang="en-PH" sz="1800" dirty="0">
                <a:solidFill>
                  <a:schemeClr val="tx1">
                    <a:lumMod val="65000"/>
                    <a:lumOff val="35000"/>
                  </a:schemeClr>
                </a:solidFill>
              </a:rPr>
              <a:t>, and </a:t>
            </a:r>
            <a:r>
              <a:rPr lang="en-PH" sz="1800" dirty="0" err="1">
                <a:solidFill>
                  <a:schemeClr val="tx1">
                    <a:lumMod val="65000"/>
                    <a:lumOff val="35000"/>
                  </a:schemeClr>
                </a:solidFill>
              </a:rPr>
              <a:t>Polangui</a:t>
            </a:r>
            <a:r>
              <a:rPr lang="en-PH" sz="1800" dirty="0">
                <a:solidFill>
                  <a:schemeClr val="tx1">
                    <a:lumMod val="65000"/>
                    <a:lumOff val="35000"/>
                  </a:schemeClr>
                </a:solidFill>
              </a:rPr>
              <a:t>.</a:t>
            </a:r>
            <a:br>
              <a:rPr lang="en-PH" sz="1800" dirty="0">
                <a:solidFill>
                  <a:schemeClr val="tx1">
                    <a:lumMod val="65000"/>
                    <a:lumOff val="35000"/>
                  </a:schemeClr>
                </a:solidFill>
              </a:rPr>
            </a:br>
            <a:br>
              <a:rPr lang="en-PH" sz="900" dirty="0">
                <a:solidFill>
                  <a:schemeClr val="tx1">
                    <a:lumMod val="65000"/>
                    <a:lumOff val="35000"/>
                  </a:schemeClr>
                </a:solidFill>
              </a:rPr>
            </a:br>
            <a:r>
              <a:rPr lang="en-PH" sz="1800" dirty="0">
                <a:solidFill>
                  <a:schemeClr val="tx1">
                    <a:lumMod val="65000"/>
                    <a:lumOff val="35000"/>
                  </a:schemeClr>
                </a:solidFill>
              </a:rPr>
              <a:t>	</a:t>
            </a:r>
            <a:r>
              <a:rPr lang="es-ES" sz="1800" dirty="0">
                <a:solidFill>
                  <a:schemeClr val="tx1">
                    <a:lumMod val="65000"/>
                    <a:lumOff val="35000"/>
                  </a:schemeClr>
                </a:solidFill>
              </a:rPr>
              <a:t>Nuestra Señora de </a:t>
            </a:r>
            <a:r>
              <a:rPr lang="es-ES" sz="1800" dirty="0" err="1">
                <a:solidFill>
                  <a:schemeClr val="tx1">
                    <a:lumMod val="65000"/>
                    <a:lumOff val="35000"/>
                  </a:schemeClr>
                </a:solidFill>
              </a:rPr>
              <a:t>Salvacion</a:t>
            </a:r>
            <a:r>
              <a:rPr lang="es-ES" sz="1800" dirty="0">
                <a:solidFill>
                  <a:schemeClr val="tx1">
                    <a:lumMod val="65000"/>
                    <a:lumOff val="35000"/>
                  </a:schemeClr>
                </a:solidFill>
              </a:rPr>
              <a:t> Funeral Parlor, Inc. </a:t>
            </a:r>
            <a:r>
              <a:rPr lang="es-ES" sz="1800" dirty="0" err="1">
                <a:solidFill>
                  <a:schemeClr val="tx1">
                    <a:lumMod val="65000"/>
                    <a:lumOff val="35000"/>
                  </a:schemeClr>
                </a:solidFill>
              </a:rPr>
              <a:t>was</a:t>
            </a:r>
            <a:r>
              <a:rPr lang="es-ES" sz="1800" dirty="0">
                <a:solidFill>
                  <a:schemeClr val="tx1">
                    <a:lumMod val="65000"/>
                    <a:lumOff val="35000"/>
                  </a:schemeClr>
                </a:solidFill>
              </a:rPr>
              <a:t> </a:t>
            </a:r>
            <a:r>
              <a:rPr lang="es-ES" sz="1800" dirty="0" err="1">
                <a:solidFill>
                  <a:schemeClr val="tx1">
                    <a:lumMod val="65000"/>
                    <a:lumOff val="35000"/>
                  </a:schemeClr>
                </a:solidFill>
              </a:rPr>
              <a:t>founded</a:t>
            </a:r>
            <a:r>
              <a:rPr lang="es-ES" sz="1800" dirty="0">
                <a:solidFill>
                  <a:schemeClr val="tx1">
                    <a:lumMod val="65000"/>
                    <a:lumOff val="35000"/>
                  </a:schemeClr>
                </a:solidFill>
              </a:rPr>
              <a:t> </a:t>
            </a:r>
            <a:r>
              <a:rPr lang="es-ES" sz="1800" dirty="0" err="1">
                <a:solidFill>
                  <a:schemeClr val="tx1">
                    <a:lumMod val="65000"/>
                    <a:lumOff val="35000"/>
                  </a:schemeClr>
                </a:solidFill>
              </a:rPr>
              <a:t>by</a:t>
            </a:r>
            <a:r>
              <a:rPr lang="es-ES" sz="1800" dirty="0">
                <a:solidFill>
                  <a:schemeClr val="tx1">
                    <a:lumMod val="65000"/>
                    <a:lumOff val="35000"/>
                  </a:schemeClr>
                </a:solidFill>
              </a:rPr>
              <a:t> Leonor “MAMA NON” </a:t>
            </a:r>
            <a:r>
              <a:rPr lang="es-ES" sz="1800" dirty="0" err="1">
                <a:solidFill>
                  <a:schemeClr val="tx1">
                    <a:lumMod val="65000"/>
                    <a:lumOff val="35000"/>
                  </a:schemeClr>
                </a:solidFill>
              </a:rPr>
              <a:t>Orfano</a:t>
            </a:r>
            <a:r>
              <a:rPr lang="es-ES" sz="1800" dirty="0">
                <a:solidFill>
                  <a:schemeClr val="tx1">
                    <a:lumMod val="65000"/>
                    <a:lumOff val="35000"/>
                  </a:schemeClr>
                </a:solidFill>
              </a:rPr>
              <a:t> </a:t>
            </a:r>
            <a:r>
              <a:rPr lang="es-ES" sz="1800" dirty="0" err="1">
                <a:solidFill>
                  <a:schemeClr val="tx1">
                    <a:lumMod val="65000"/>
                    <a:lumOff val="35000"/>
                  </a:schemeClr>
                </a:solidFill>
              </a:rPr>
              <a:t>on</a:t>
            </a:r>
            <a:r>
              <a:rPr lang="es-ES" sz="1800" dirty="0">
                <a:solidFill>
                  <a:schemeClr val="tx1">
                    <a:lumMod val="65000"/>
                    <a:lumOff val="35000"/>
                  </a:schemeClr>
                </a:solidFill>
              </a:rPr>
              <a:t> </a:t>
            </a:r>
            <a:r>
              <a:rPr lang="es-ES" sz="1800" dirty="0" err="1">
                <a:solidFill>
                  <a:schemeClr val="tx1">
                    <a:lumMod val="65000"/>
                    <a:lumOff val="35000"/>
                  </a:schemeClr>
                </a:solidFill>
              </a:rPr>
              <a:t>October</a:t>
            </a:r>
            <a:r>
              <a:rPr lang="es-ES" sz="1800" dirty="0">
                <a:solidFill>
                  <a:schemeClr val="tx1">
                    <a:lumMod val="65000"/>
                    <a:lumOff val="35000"/>
                  </a:schemeClr>
                </a:solidFill>
              </a:rPr>
              <a:t>, 1976. </a:t>
            </a:r>
            <a:r>
              <a:rPr lang="es-ES" sz="1800" dirty="0" err="1">
                <a:solidFill>
                  <a:schemeClr val="tx1">
                    <a:lumMod val="65000"/>
                    <a:lumOff val="35000"/>
                  </a:schemeClr>
                </a:solidFill>
              </a:rPr>
              <a:t>She</a:t>
            </a:r>
            <a:r>
              <a:rPr lang="es-ES" sz="1800" dirty="0">
                <a:solidFill>
                  <a:schemeClr val="tx1">
                    <a:lumMod val="65000"/>
                    <a:lumOff val="35000"/>
                  </a:schemeClr>
                </a:solidFill>
              </a:rPr>
              <a:t> </a:t>
            </a:r>
            <a:r>
              <a:rPr lang="es-ES" sz="1800" dirty="0" err="1">
                <a:solidFill>
                  <a:schemeClr val="tx1">
                    <a:lumMod val="65000"/>
                    <a:lumOff val="35000"/>
                  </a:schemeClr>
                </a:solidFill>
              </a:rPr>
              <a:t>became</a:t>
            </a:r>
            <a:r>
              <a:rPr lang="es-ES" sz="1800" dirty="0">
                <a:solidFill>
                  <a:schemeClr val="tx1">
                    <a:lumMod val="65000"/>
                    <a:lumOff val="35000"/>
                  </a:schemeClr>
                </a:solidFill>
              </a:rPr>
              <a:t> a leader in </a:t>
            </a:r>
            <a:r>
              <a:rPr lang="es-ES" sz="1800" dirty="0" err="1">
                <a:solidFill>
                  <a:schemeClr val="tx1">
                    <a:lumMod val="65000"/>
                    <a:lumOff val="35000"/>
                  </a:schemeClr>
                </a:solidFill>
              </a:rPr>
              <a:t>community</a:t>
            </a:r>
            <a:r>
              <a:rPr lang="es-ES" sz="1800" dirty="0">
                <a:solidFill>
                  <a:schemeClr val="tx1">
                    <a:lumMod val="65000"/>
                    <a:lumOff val="35000"/>
                  </a:schemeClr>
                </a:solidFill>
              </a:rPr>
              <a:t> </a:t>
            </a:r>
            <a:r>
              <a:rPr lang="es-ES" sz="1800" dirty="0" err="1">
                <a:solidFill>
                  <a:schemeClr val="tx1">
                    <a:lumMod val="65000"/>
                    <a:lumOff val="35000"/>
                  </a:schemeClr>
                </a:solidFill>
              </a:rPr>
              <a:t>service</a:t>
            </a:r>
            <a:r>
              <a:rPr lang="es-ES" sz="1800" dirty="0">
                <a:solidFill>
                  <a:schemeClr val="tx1">
                    <a:lumMod val="65000"/>
                    <a:lumOff val="35000"/>
                  </a:schemeClr>
                </a:solidFill>
              </a:rPr>
              <a:t> and has </a:t>
            </a:r>
            <a:r>
              <a:rPr lang="es-ES" sz="1800" dirty="0" err="1">
                <a:solidFill>
                  <a:schemeClr val="tx1">
                    <a:lumMod val="65000"/>
                    <a:lumOff val="35000"/>
                  </a:schemeClr>
                </a:solidFill>
              </a:rPr>
              <a:t>been</a:t>
            </a:r>
            <a:r>
              <a:rPr lang="es-ES" sz="1800" dirty="0">
                <a:solidFill>
                  <a:schemeClr val="tx1">
                    <a:lumMod val="65000"/>
                    <a:lumOff val="35000"/>
                  </a:schemeClr>
                </a:solidFill>
              </a:rPr>
              <a:t> </a:t>
            </a:r>
            <a:r>
              <a:rPr lang="es-ES" sz="1800" dirty="0" err="1">
                <a:solidFill>
                  <a:schemeClr val="tx1">
                    <a:lumMod val="65000"/>
                    <a:lumOff val="35000"/>
                  </a:schemeClr>
                </a:solidFill>
              </a:rPr>
              <a:t>looked</a:t>
            </a:r>
            <a:r>
              <a:rPr lang="es-ES" sz="1800" dirty="0">
                <a:solidFill>
                  <a:schemeClr val="tx1">
                    <a:lumMod val="65000"/>
                    <a:lumOff val="35000"/>
                  </a:schemeClr>
                </a:solidFill>
              </a:rPr>
              <a:t> </a:t>
            </a:r>
            <a:r>
              <a:rPr lang="es-ES" sz="1800" dirty="0" err="1">
                <a:solidFill>
                  <a:schemeClr val="tx1">
                    <a:lumMod val="65000"/>
                    <a:lumOff val="35000"/>
                  </a:schemeClr>
                </a:solidFill>
              </a:rPr>
              <a:t>upon</a:t>
            </a:r>
            <a:r>
              <a:rPr lang="es-ES" sz="1800" dirty="0">
                <a:solidFill>
                  <a:schemeClr val="tx1">
                    <a:lumMod val="65000"/>
                    <a:lumOff val="35000"/>
                  </a:schemeClr>
                </a:solidFill>
              </a:rPr>
              <a:t> as a </a:t>
            </a:r>
            <a:r>
              <a:rPr lang="es-ES" sz="1800" dirty="0" err="1">
                <a:solidFill>
                  <a:schemeClr val="tx1">
                    <a:lumMod val="65000"/>
                    <a:lumOff val="35000"/>
                  </a:schemeClr>
                </a:solidFill>
              </a:rPr>
              <a:t>business</a:t>
            </a:r>
            <a:r>
              <a:rPr lang="es-ES" sz="1800" dirty="0">
                <a:solidFill>
                  <a:schemeClr val="tx1">
                    <a:lumMod val="65000"/>
                    <a:lumOff val="35000"/>
                  </a:schemeClr>
                </a:solidFill>
              </a:rPr>
              <a:t> </a:t>
            </a:r>
            <a:r>
              <a:rPr lang="es-ES" sz="1800" dirty="0" err="1">
                <a:solidFill>
                  <a:schemeClr val="tx1">
                    <a:lumMod val="65000"/>
                    <a:lumOff val="35000"/>
                  </a:schemeClr>
                </a:solidFill>
              </a:rPr>
              <a:t>legend</a:t>
            </a:r>
            <a:r>
              <a:rPr lang="es-ES" sz="1800" dirty="0">
                <a:solidFill>
                  <a:schemeClr val="tx1">
                    <a:lumMod val="65000"/>
                    <a:lumOff val="35000"/>
                  </a:schemeClr>
                </a:solidFill>
              </a:rPr>
              <a:t>. </a:t>
            </a:r>
            <a:r>
              <a:rPr lang="es-ES" sz="1800" dirty="0" err="1">
                <a:solidFill>
                  <a:schemeClr val="tx1">
                    <a:lumMod val="65000"/>
                    <a:lumOff val="35000"/>
                  </a:schemeClr>
                </a:solidFill>
              </a:rPr>
              <a:t>Under</a:t>
            </a:r>
            <a:r>
              <a:rPr lang="es-ES" sz="1800" dirty="0">
                <a:solidFill>
                  <a:schemeClr val="tx1">
                    <a:lumMod val="65000"/>
                    <a:lumOff val="35000"/>
                  </a:schemeClr>
                </a:solidFill>
              </a:rPr>
              <a:t> </a:t>
            </a:r>
            <a:r>
              <a:rPr lang="es-ES" sz="1800" dirty="0" err="1">
                <a:solidFill>
                  <a:schemeClr val="tx1">
                    <a:lumMod val="65000"/>
                    <a:lumOff val="35000"/>
                  </a:schemeClr>
                </a:solidFill>
              </a:rPr>
              <a:t>the</a:t>
            </a:r>
            <a:r>
              <a:rPr lang="es-ES" sz="1800" dirty="0">
                <a:solidFill>
                  <a:schemeClr val="tx1">
                    <a:lumMod val="65000"/>
                    <a:lumOff val="35000"/>
                  </a:schemeClr>
                </a:solidFill>
              </a:rPr>
              <a:t> new </a:t>
            </a:r>
            <a:r>
              <a:rPr lang="es-ES" sz="1800" dirty="0" err="1">
                <a:solidFill>
                  <a:schemeClr val="tx1">
                    <a:lumMod val="65000"/>
                    <a:lumOff val="35000"/>
                  </a:schemeClr>
                </a:solidFill>
              </a:rPr>
              <a:t>management</a:t>
            </a:r>
            <a:r>
              <a:rPr lang="es-ES" sz="1800" dirty="0">
                <a:solidFill>
                  <a:schemeClr val="tx1">
                    <a:lumMod val="65000"/>
                    <a:lumOff val="35000"/>
                  </a:schemeClr>
                </a:solidFill>
              </a:rPr>
              <a:t> of </a:t>
            </a:r>
            <a:r>
              <a:rPr lang="es-ES" sz="1800" dirty="0" err="1">
                <a:solidFill>
                  <a:schemeClr val="tx1">
                    <a:lumMod val="65000"/>
                    <a:lumOff val="35000"/>
                  </a:schemeClr>
                </a:solidFill>
              </a:rPr>
              <a:t>her</a:t>
            </a:r>
            <a:r>
              <a:rPr lang="es-ES" sz="1800" dirty="0">
                <a:solidFill>
                  <a:schemeClr val="tx1">
                    <a:lumMod val="65000"/>
                    <a:lumOff val="35000"/>
                  </a:schemeClr>
                </a:solidFill>
              </a:rPr>
              <a:t> </a:t>
            </a:r>
            <a:r>
              <a:rPr lang="es-ES" sz="1800" dirty="0" err="1">
                <a:solidFill>
                  <a:schemeClr val="tx1">
                    <a:lumMod val="65000"/>
                    <a:lumOff val="35000"/>
                  </a:schemeClr>
                </a:solidFill>
              </a:rPr>
              <a:t>family</a:t>
            </a:r>
            <a:r>
              <a:rPr lang="es-ES" sz="1800" dirty="0">
                <a:solidFill>
                  <a:schemeClr val="tx1">
                    <a:lumMod val="65000"/>
                    <a:lumOff val="35000"/>
                  </a:schemeClr>
                </a:solidFill>
              </a:rPr>
              <a:t>, </a:t>
            </a:r>
            <a:r>
              <a:rPr lang="es-ES" sz="1800" dirty="0" err="1">
                <a:solidFill>
                  <a:schemeClr val="tx1">
                    <a:lumMod val="65000"/>
                    <a:lumOff val="35000"/>
                  </a:schemeClr>
                </a:solidFill>
              </a:rPr>
              <a:t>the</a:t>
            </a:r>
            <a:r>
              <a:rPr lang="es-ES" sz="1800" dirty="0">
                <a:solidFill>
                  <a:schemeClr val="tx1">
                    <a:lumMod val="65000"/>
                    <a:lumOff val="35000"/>
                  </a:schemeClr>
                </a:solidFill>
              </a:rPr>
              <a:t> </a:t>
            </a:r>
            <a:r>
              <a:rPr lang="es-ES" sz="1800" dirty="0" err="1">
                <a:solidFill>
                  <a:schemeClr val="tx1">
                    <a:lumMod val="65000"/>
                    <a:lumOff val="35000"/>
                  </a:schemeClr>
                </a:solidFill>
              </a:rPr>
              <a:t>company</a:t>
            </a:r>
            <a:r>
              <a:rPr lang="es-ES" sz="1800" dirty="0">
                <a:solidFill>
                  <a:schemeClr val="tx1">
                    <a:lumMod val="65000"/>
                    <a:lumOff val="35000"/>
                  </a:schemeClr>
                </a:solidFill>
              </a:rPr>
              <a:t> </a:t>
            </a:r>
            <a:r>
              <a:rPr lang="es-ES" sz="1800" dirty="0" err="1">
                <a:solidFill>
                  <a:schemeClr val="tx1">
                    <a:lumMod val="65000"/>
                    <a:lumOff val="35000"/>
                  </a:schemeClr>
                </a:solidFill>
              </a:rPr>
              <a:t>continues</a:t>
            </a:r>
            <a:r>
              <a:rPr lang="es-ES" sz="1800" dirty="0">
                <a:solidFill>
                  <a:schemeClr val="tx1">
                    <a:lumMod val="65000"/>
                    <a:lumOff val="35000"/>
                  </a:schemeClr>
                </a:solidFill>
              </a:rPr>
              <a:t> </a:t>
            </a:r>
            <a:r>
              <a:rPr lang="es-ES" sz="1800" dirty="0" err="1">
                <a:solidFill>
                  <a:schemeClr val="tx1">
                    <a:lumMod val="65000"/>
                    <a:lumOff val="35000"/>
                  </a:schemeClr>
                </a:solidFill>
              </a:rPr>
              <a:t>her</a:t>
            </a:r>
            <a:r>
              <a:rPr lang="es-ES" sz="1800" dirty="0">
                <a:solidFill>
                  <a:schemeClr val="tx1">
                    <a:lumMod val="65000"/>
                    <a:lumOff val="35000"/>
                  </a:schemeClr>
                </a:solidFill>
              </a:rPr>
              <a:t> </a:t>
            </a:r>
            <a:r>
              <a:rPr lang="es-ES" sz="1800" dirty="0" err="1">
                <a:solidFill>
                  <a:schemeClr val="tx1">
                    <a:lumMod val="65000"/>
                    <a:lumOff val="35000"/>
                  </a:schemeClr>
                </a:solidFill>
              </a:rPr>
              <a:t>vision</a:t>
            </a:r>
            <a:r>
              <a:rPr lang="es-ES" sz="1800" dirty="0">
                <a:solidFill>
                  <a:schemeClr val="tx1">
                    <a:lumMod val="65000"/>
                    <a:lumOff val="35000"/>
                  </a:schemeClr>
                </a:solidFill>
              </a:rPr>
              <a:t> </a:t>
            </a:r>
            <a:r>
              <a:rPr lang="es-ES" sz="1800" dirty="0" err="1">
                <a:solidFill>
                  <a:schemeClr val="tx1">
                    <a:lumMod val="65000"/>
                    <a:lumOff val="35000"/>
                  </a:schemeClr>
                </a:solidFill>
              </a:rPr>
              <a:t>filled</a:t>
            </a:r>
            <a:r>
              <a:rPr lang="es-ES" sz="1800" dirty="0">
                <a:solidFill>
                  <a:schemeClr val="tx1">
                    <a:lumMod val="65000"/>
                    <a:lumOff val="35000"/>
                  </a:schemeClr>
                </a:solidFill>
              </a:rPr>
              <a:t> </a:t>
            </a:r>
            <a:r>
              <a:rPr lang="es-ES" sz="1800" dirty="0" err="1">
                <a:solidFill>
                  <a:schemeClr val="tx1">
                    <a:lumMod val="65000"/>
                    <a:lumOff val="35000"/>
                  </a:schemeClr>
                </a:solidFill>
              </a:rPr>
              <a:t>with</a:t>
            </a:r>
            <a:r>
              <a:rPr lang="es-ES" sz="1800" dirty="0">
                <a:solidFill>
                  <a:schemeClr val="tx1">
                    <a:lumMod val="65000"/>
                    <a:lumOff val="35000"/>
                  </a:schemeClr>
                </a:solidFill>
              </a:rPr>
              <a:t> </a:t>
            </a:r>
            <a:r>
              <a:rPr lang="es-ES" sz="1800" dirty="0" err="1">
                <a:solidFill>
                  <a:schemeClr val="tx1">
                    <a:lumMod val="65000"/>
                    <a:lumOff val="35000"/>
                  </a:schemeClr>
                </a:solidFill>
              </a:rPr>
              <a:t>love</a:t>
            </a:r>
            <a:r>
              <a:rPr lang="es-ES" sz="1800" dirty="0">
                <a:solidFill>
                  <a:schemeClr val="tx1">
                    <a:lumMod val="65000"/>
                    <a:lumOff val="35000"/>
                  </a:schemeClr>
                </a:solidFill>
              </a:rPr>
              <a:t> and </a:t>
            </a:r>
            <a:r>
              <a:rPr lang="es-ES" sz="1800" dirty="0" err="1">
                <a:solidFill>
                  <a:schemeClr val="tx1">
                    <a:lumMod val="65000"/>
                    <a:lumOff val="35000"/>
                  </a:schemeClr>
                </a:solidFill>
              </a:rPr>
              <a:t>care</a:t>
            </a:r>
            <a:r>
              <a:rPr lang="es-ES" sz="1800" dirty="0">
                <a:solidFill>
                  <a:schemeClr val="tx1">
                    <a:lumMod val="65000"/>
                    <a:lumOff val="35000"/>
                  </a:schemeClr>
                </a:solidFill>
              </a:rPr>
              <a:t> </a:t>
            </a:r>
            <a:r>
              <a:rPr lang="es-ES" sz="1800" dirty="0" err="1">
                <a:solidFill>
                  <a:schemeClr val="tx1">
                    <a:lumMod val="65000"/>
                    <a:lumOff val="35000"/>
                  </a:schemeClr>
                </a:solidFill>
              </a:rPr>
              <a:t>for</a:t>
            </a:r>
            <a:r>
              <a:rPr lang="es-ES" sz="1800" dirty="0">
                <a:solidFill>
                  <a:schemeClr val="tx1">
                    <a:lumMod val="65000"/>
                    <a:lumOff val="35000"/>
                  </a:schemeClr>
                </a:solidFill>
              </a:rPr>
              <a:t> </a:t>
            </a:r>
            <a:r>
              <a:rPr lang="es-ES" sz="1800" dirty="0" err="1">
                <a:solidFill>
                  <a:schemeClr val="tx1">
                    <a:lumMod val="65000"/>
                    <a:lumOff val="35000"/>
                  </a:schemeClr>
                </a:solidFill>
              </a:rPr>
              <a:t>its</a:t>
            </a:r>
            <a:r>
              <a:rPr lang="es-ES" sz="1800" dirty="0">
                <a:solidFill>
                  <a:schemeClr val="tx1">
                    <a:lumMod val="65000"/>
                    <a:lumOff val="35000"/>
                  </a:schemeClr>
                </a:solidFill>
              </a:rPr>
              <a:t> </a:t>
            </a:r>
            <a:r>
              <a:rPr lang="es-ES" sz="1800" dirty="0" err="1">
                <a:solidFill>
                  <a:schemeClr val="tx1">
                    <a:lumMod val="65000"/>
                    <a:lumOff val="35000"/>
                  </a:schemeClr>
                </a:solidFill>
              </a:rPr>
              <a:t>employees</a:t>
            </a:r>
            <a:r>
              <a:rPr lang="es-ES" sz="1800" dirty="0">
                <a:solidFill>
                  <a:schemeClr val="tx1">
                    <a:lumMod val="65000"/>
                    <a:lumOff val="35000"/>
                  </a:schemeClr>
                </a:solidFill>
              </a:rPr>
              <a:t> , </a:t>
            </a:r>
            <a:r>
              <a:rPr lang="es-ES" sz="1800" dirty="0" err="1">
                <a:solidFill>
                  <a:schemeClr val="tx1">
                    <a:lumMod val="65000"/>
                    <a:lumOff val="35000"/>
                  </a:schemeClr>
                </a:solidFill>
              </a:rPr>
              <a:t>contract</a:t>
            </a:r>
            <a:r>
              <a:rPr lang="es-ES" sz="1800" dirty="0">
                <a:solidFill>
                  <a:schemeClr val="tx1">
                    <a:lumMod val="65000"/>
                    <a:lumOff val="35000"/>
                  </a:schemeClr>
                </a:solidFill>
              </a:rPr>
              <a:t> </a:t>
            </a:r>
            <a:r>
              <a:rPr lang="es-ES" sz="1800" dirty="0" err="1">
                <a:solidFill>
                  <a:schemeClr val="tx1">
                    <a:lumMod val="65000"/>
                    <a:lumOff val="35000"/>
                  </a:schemeClr>
                </a:solidFill>
              </a:rPr>
              <a:t>workers</a:t>
            </a:r>
            <a:r>
              <a:rPr lang="es-ES" sz="1800" dirty="0">
                <a:solidFill>
                  <a:schemeClr val="tx1">
                    <a:lumMod val="65000"/>
                    <a:lumOff val="35000"/>
                  </a:schemeClr>
                </a:solidFill>
              </a:rPr>
              <a:t>, and </a:t>
            </a:r>
            <a:r>
              <a:rPr lang="es-ES" sz="1800" dirty="0" err="1">
                <a:solidFill>
                  <a:schemeClr val="tx1">
                    <a:lumMod val="65000"/>
                    <a:lumOff val="35000"/>
                  </a:schemeClr>
                </a:solidFill>
              </a:rPr>
              <a:t>the</a:t>
            </a:r>
            <a:r>
              <a:rPr lang="es-ES" sz="1800" dirty="0">
                <a:solidFill>
                  <a:schemeClr val="tx1">
                    <a:lumMod val="65000"/>
                    <a:lumOff val="35000"/>
                  </a:schemeClr>
                </a:solidFill>
              </a:rPr>
              <a:t> </a:t>
            </a:r>
            <a:r>
              <a:rPr lang="es-ES" sz="1800" dirty="0" err="1">
                <a:solidFill>
                  <a:schemeClr val="tx1">
                    <a:lumMod val="65000"/>
                    <a:lumOff val="35000"/>
                  </a:schemeClr>
                </a:solidFill>
              </a:rPr>
              <a:t>families</a:t>
            </a:r>
            <a:r>
              <a:rPr lang="es-ES" sz="1800" dirty="0">
                <a:solidFill>
                  <a:schemeClr val="tx1">
                    <a:lumMod val="65000"/>
                    <a:lumOff val="35000"/>
                  </a:schemeClr>
                </a:solidFill>
              </a:rPr>
              <a:t> </a:t>
            </a:r>
            <a:r>
              <a:rPr lang="es-ES" sz="1800" dirty="0" err="1">
                <a:solidFill>
                  <a:schemeClr val="tx1">
                    <a:lumMod val="65000"/>
                    <a:lumOff val="35000"/>
                  </a:schemeClr>
                </a:solidFill>
              </a:rPr>
              <a:t>served</a:t>
            </a:r>
            <a:r>
              <a:rPr lang="es-ES" sz="1800" dirty="0">
                <a:solidFill>
                  <a:schemeClr val="tx1">
                    <a:lumMod val="65000"/>
                    <a:lumOff val="35000"/>
                  </a:schemeClr>
                </a:solidFill>
              </a:rPr>
              <a:t>.</a:t>
            </a:r>
            <a:endParaRPr lang="en-PH" sz="1800" dirty="0">
              <a:solidFill>
                <a:schemeClr val="tx1">
                  <a:lumMod val="65000"/>
                  <a:lumOff val="35000"/>
                </a:schemeClr>
              </a:solidFill>
            </a:endParaRPr>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l="18103" t="-1" r="17535" b="-622"/>
          <a:stretch/>
        </p:blipFill>
        <p:spPr>
          <a:xfrm>
            <a:off x="3186752" y="456096"/>
            <a:ext cx="2770496" cy="2733286"/>
          </a:xfrm>
          <a:prstGeom prst="flowChartConnector">
            <a:avLst/>
          </a:prstGeom>
        </p:spPr>
      </p:pic>
    </p:spTree>
    <p:extLst>
      <p:ext uri="{BB962C8B-B14F-4D97-AF65-F5344CB8AC3E}">
        <p14:creationId xmlns:p14="http://schemas.microsoft.com/office/powerpoint/2010/main" val="41152431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3" name="Text Box 7"/>
          <p:cNvSpPr txBox="1">
            <a:spLocks noChangeArrowheads="1"/>
          </p:cNvSpPr>
          <p:nvPr/>
        </p:nvSpPr>
        <p:spPr bwMode="auto">
          <a:xfrm>
            <a:off x="342900" y="1600200"/>
            <a:ext cx="8458200" cy="3810000"/>
          </a:xfrm>
          <a:prstGeom prst="rect">
            <a:avLst/>
          </a:prstGeom>
          <a:noFill/>
          <a:ln w="9525">
            <a:noFill/>
            <a:miter lim="800000"/>
            <a:headEnd/>
            <a:tailEnd/>
          </a:ln>
          <a:effectLst/>
        </p:spPr>
        <p:txBody>
          <a:bodyPr/>
          <a:lstStyle/>
          <a:p>
            <a:pPr algn="ctr">
              <a:spcBef>
                <a:spcPts val="600"/>
              </a:spcBef>
              <a:spcAft>
                <a:spcPts val="1800"/>
              </a:spcAft>
              <a:defRPr/>
            </a:pPr>
            <a:r>
              <a:rPr lang="en-US" sz="3200" dirty="0">
                <a:latin typeface="Candara" pitchFamily="34" charset="0"/>
              </a:rPr>
              <a:t>The plan may be assigned to any deceased person other than the </a:t>
            </a:r>
            <a:r>
              <a:rPr lang="en-US" sz="3200" dirty="0" err="1">
                <a:latin typeface="Candara" pitchFamily="34" charset="0"/>
              </a:rPr>
              <a:t>Planholder</a:t>
            </a:r>
            <a:r>
              <a:rPr lang="en-US" sz="3200" dirty="0">
                <a:latin typeface="Candara" pitchFamily="34" charset="0"/>
              </a:rPr>
              <a:t>.</a:t>
            </a:r>
          </a:p>
          <a:p>
            <a:pPr algn="ctr">
              <a:spcBef>
                <a:spcPts val="600"/>
              </a:spcBef>
              <a:spcAft>
                <a:spcPts val="1800"/>
              </a:spcAft>
              <a:defRPr/>
            </a:pPr>
            <a:endParaRPr lang="en-US" sz="900" dirty="0">
              <a:latin typeface="Candara" pitchFamily="34" charset="0"/>
            </a:endParaRPr>
          </a:p>
          <a:p>
            <a:pPr marL="914400" lvl="1" indent="-457200">
              <a:spcBef>
                <a:spcPts val="600"/>
              </a:spcBef>
              <a:spcAft>
                <a:spcPts val="600"/>
              </a:spcAft>
              <a:buFont typeface="Wingdings" pitchFamily="2" charset="2"/>
              <a:buChar char="ü"/>
              <a:defRPr/>
            </a:pPr>
            <a:r>
              <a:rPr lang="en-US" sz="2800" dirty="0">
                <a:latin typeface="Candara" pitchFamily="34" charset="0"/>
              </a:rPr>
              <a:t>Plan must be fully paid</a:t>
            </a:r>
          </a:p>
          <a:p>
            <a:pPr marL="914400" lvl="1" indent="-457200">
              <a:spcBef>
                <a:spcPts val="600"/>
              </a:spcBef>
              <a:spcAft>
                <a:spcPts val="600"/>
              </a:spcAft>
              <a:buFont typeface="Wingdings" pitchFamily="2" charset="2"/>
              <a:buChar char="ü"/>
              <a:defRPr/>
            </a:pPr>
            <a:r>
              <a:rPr lang="en-US" sz="2800" dirty="0">
                <a:latin typeface="Candara" pitchFamily="34" charset="0"/>
              </a:rPr>
              <a:t>Request in writing (Notice of Assignment)</a:t>
            </a:r>
          </a:p>
          <a:p>
            <a:pPr marL="914400" lvl="1" indent="-457200">
              <a:spcBef>
                <a:spcPts val="600"/>
              </a:spcBef>
              <a:spcAft>
                <a:spcPts val="600"/>
              </a:spcAft>
              <a:buFont typeface="Wingdings" pitchFamily="2" charset="2"/>
              <a:buChar char="ü"/>
              <a:defRPr/>
            </a:pPr>
            <a:r>
              <a:rPr lang="en-US" sz="2800" dirty="0">
                <a:latin typeface="Candara" pitchFamily="34" charset="0"/>
              </a:rPr>
              <a:t>Assignment may not take place within 30 days of the issuance of the contract</a:t>
            </a:r>
          </a:p>
        </p:txBody>
      </p:sp>
      <p:sp>
        <p:nvSpPr>
          <p:cNvPr id="15" name="Title 2"/>
          <p:cNvSpPr>
            <a:spLocks noGrp="1"/>
          </p:cNvSpPr>
          <p:nvPr>
            <p:ph type="title"/>
          </p:nvPr>
        </p:nvSpPr>
        <p:spPr/>
        <p:txBody>
          <a:bodyPr>
            <a:noAutofit/>
          </a:bodyPr>
          <a:lstStyle/>
          <a:p>
            <a:r>
              <a:rPr lang="en-US" sz="3600" dirty="0"/>
              <a:t>5.  FULLY ASSIGNABLE</a:t>
            </a:r>
          </a:p>
        </p:txBody>
      </p:sp>
      <p:sp>
        <p:nvSpPr>
          <p:cNvPr id="3" name="Text Placeholder 2"/>
          <p:cNvSpPr>
            <a:spLocks noGrp="1"/>
          </p:cNvSpPr>
          <p:nvPr>
            <p:ph type="body" sz="quarter" idx="13"/>
          </p:nvPr>
        </p:nvSpPr>
        <p:spPr/>
        <p:txBody>
          <a:bodyPr/>
          <a:lstStyle/>
          <a:p>
            <a:r>
              <a:rPr lang="en-PH" dirty="0"/>
              <a:t>PLAN BENEFITS</a:t>
            </a:r>
          </a:p>
          <a:p>
            <a:endParaRPr lang="en-PH" dirty="0"/>
          </a:p>
        </p:txBody>
      </p:sp>
    </p:spTree>
    <p:extLst>
      <p:ext uri="{BB962C8B-B14F-4D97-AF65-F5344CB8AC3E}">
        <p14:creationId xmlns:p14="http://schemas.microsoft.com/office/powerpoint/2010/main" val="125900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5543">
                                            <p:txEl>
                                              <p:pRg st="0" end="0"/>
                                            </p:txEl>
                                          </p:spTgt>
                                        </p:tgtEl>
                                        <p:attrNameLst>
                                          <p:attrName>style.visibility</p:attrName>
                                        </p:attrNameLst>
                                      </p:cBhvr>
                                      <p:to>
                                        <p:strVal val="visible"/>
                                      </p:to>
                                    </p:set>
                                    <p:animEffect transition="in" filter="wipe(left)">
                                      <p:cBhvr>
                                        <p:cTn id="7" dur="250"/>
                                        <p:tgtEl>
                                          <p:spTgt spid="6554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5543">
                                            <p:txEl>
                                              <p:pRg st="2" end="2"/>
                                            </p:txEl>
                                          </p:spTgt>
                                        </p:tgtEl>
                                        <p:attrNameLst>
                                          <p:attrName>style.visibility</p:attrName>
                                        </p:attrNameLst>
                                      </p:cBhvr>
                                      <p:to>
                                        <p:strVal val="visible"/>
                                      </p:to>
                                    </p:set>
                                    <p:animEffect transition="in" filter="wipe(left)">
                                      <p:cBhvr>
                                        <p:cTn id="10" dur="250"/>
                                        <p:tgtEl>
                                          <p:spTgt spid="65543">
                                            <p:txEl>
                                              <p:pRg st="2" end="2"/>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5543">
                                            <p:txEl>
                                              <p:pRg st="3" end="3"/>
                                            </p:txEl>
                                          </p:spTgt>
                                        </p:tgtEl>
                                        <p:attrNameLst>
                                          <p:attrName>style.visibility</p:attrName>
                                        </p:attrNameLst>
                                      </p:cBhvr>
                                      <p:to>
                                        <p:strVal val="visible"/>
                                      </p:to>
                                    </p:set>
                                    <p:animEffect transition="in" filter="wipe(left)">
                                      <p:cBhvr>
                                        <p:cTn id="13" dur="250"/>
                                        <p:tgtEl>
                                          <p:spTgt spid="65543">
                                            <p:txEl>
                                              <p:pRg st="3" end="3"/>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65543">
                                            <p:txEl>
                                              <p:pRg st="4" end="4"/>
                                            </p:txEl>
                                          </p:spTgt>
                                        </p:tgtEl>
                                        <p:attrNameLst>
                                          <p:attrName>style.visibility</p:attrName>
                                        </p:attrNameLst>
                                      </p:cBhvr>
                                      <p:to>
                                        <p:strVal val="visible"/>
                                      </p:to>
                                    </p:set>
                                    <p:animEffect transition="in" filter="wipe(left)">
                                      <p:cBhvr>
                                        <p:cTn id="16" dur="250"/>
                                        <p:tgtEl>
                                          <p:spTgt spid="655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3" name="Text Box 7"/>
          <p:cNvSpPr txBox="1">
            <a:spLocks noChangeArrowheads="1"/>
          </p:cNvSpPr>
          <p:nvPr/>
        </p:nvSpPr>
        <p:spPr bwMode="auto">
          <a:xfrm>
            <a:off x="247650" y="1600200"/>
            <a:ext cx="8610600" cy="3810000"/>
          </a:xfrm>
          <a:prstGeom prst="rect">
            <a:avLst/>
          </a:prstGeom>
          <a:noFill/>
          <a:ln w="9525">
            <a:noFill/>
            <a:miter lim="800000"/>
            <a:headEnd/>
            <a:tailEnd/>
          </a:ln>
          <a:effectLst/>
        </p:spPr>
        <p:txBody>
          <a:bodyPr/>
          <a:lstStyle/>
          <a:p>
            <a:pPr>
              <a:defRPr/>
            </a:pPr>
            <a:r>
              <a:rPr lang="en-PH" sz="3200" dirty="0">
                <a:latin typeface="Candara" pitchFamily="34" charset="0"/>
              </a:rPr>
              <a:t>	The </a:t>
            </a:r>
            <a:r>
              <a:rPr lang="en-PH" sz="3200" dirty="0" err="1">
                <a:latin typeface="Candara" pitchFamily="34" charset="0"/>
              </a:rPr>
              <a:t>Planholder</a:t>
            </a:r>
            <a:r>
              <a:rPr lang="en-PH" sz="3200" dirty="0">
                <a:latin typeface="Candara" pitchFamily="34" charset="0"/>
              </a:rPr>
              <a:t> can transfer all rights and privileges of his plan to another person, subject to the following conditions :</a:t>
            </a:r>
          </a:p>
          <a:p>
            <a:pPr marL="1379538" lvl="2" indent="-465138">
              <a:defRPr/>
            </a:pPr>
            <a:endParaRPr lang="en-PH" sz="1200" dirty="0">
              <a:latin typeface="Candara" pitchFamily="34" charset="0"/>
            </a:endParaRPr>
          </a:p>
          <a:p>
            <a:pPr marL="1379538" lvl="2" indent="-465138">
              <a:spcBef>
                <a:spcPct val="25000"/>
              </a:spcBef>
              <a:buFont typeface="Wingdings" pitchFamily="2" charset="2"/>
              <a:buChar char="ü"/>
              <a:defRPr/>
            </a:pPr>
            <a:r>
              <a:rPr lang="en-PH" sz="2800" dirty="0">
                <a:latin typeface="Candara" pitchFamily="34" charset="0"/>
              </a:rPr>
              <a:t>Plan must be in force</a:t>
            </a:r>
          </a:p>
          <a:p>
            <a:pPr marL="1379538" lvl="2" indent="-465138">
              <a:spcBef>
                <a:spcPct val="25000"/>
              </a:spcBef>
              <a:buFont typeface="Wingdings" pitchFamily="2" charset="2"/>
              <a:buChar char="ü"/>
              <a:defRPr/>
            </a:pPr>
            <a:r>
              <a:rPr lang="en-PH" sz="2800" dirty="0">
                <a:latin typeface="Candara" pitchFamily="34" charset="0"/>
              </a:rPr>
              <a:t>Transfer of Ownership Form</a:t>
            </a:r>
            <a:endParaRPr lang="en-GB" sz="2800" dirty="0">
              <a:latin typeface="Candara" pitchFamily="34" charset="0"/>
            </a:endParaRPr>
          </a:p>
          <a:p>
            <a:pPr marL="1379538" lvl="2" indent="-465138">
              <a:spcBef>
                <a:spcPct val="25000"/>
              </a:spcBef>
              <a:buFont typeface="Wingdings" pitchFamily="2" charset="2"/>
              <a:buChar char="ü"/>
              <a:defRPr/>
            </a:pPr>
            <a:r>
              <a:rPr lang="en-GB" sz="2800" dirty="0">
                <a:latin typeface="Candara" pitchFamily="34" charset="0"/>
              </a:rPr>
              <a:t>Within the acceptance age of the plan being transferred</a:t>
            </a:r>
          </a:p>
        </p:txBody>
      </p:sp>
      <p:sp>
        <p:nvSpPr>
          <p:cNvPr id="23" name="Title 2"/>
          <p:cNvSpPr>
            <a:spLocks noGrp="1"/>
          </p:cNvSpPr>
          <p:nvPr>
            <p:ph type="title"/>
          </p:nvPr>
        </p:nvSpPr>
        <p:spPr/>
        <p:txBody>
          <a:bodyPr>
            <a:noAutofit/>
          </a:bodyPr>
          <a:lstStyle/>
          <a:p>
            <a:r>
              <a:rPr lang="en-US" sz="3600" dirty="0"/>
              <a:t>6.  FULLY TRANSFERRABLE</a:t>
            </a:r>
          </a:p>
        </p:txBody>
      </p:sp>
      <p:sp>
        <p:nvSpPr>
          <p:cNvPr id="3" name="Text Placeholder 2"/>
          <p:cNvSpPr>
            <a:spLocks noGrp="1"/>
          </p:cNvSpPr>
          <p:nvPr>
            <p:ph type="body" sz="quarter" idx="13"/>
          </p:nvPr>
        </p:nvSpPr>
        <p:spPr/>
        <p:txBody>
          <a:bodyPr/>
          <a:lstStyle/>
          <a:p>
            <a:r>
              <a:rPr lang="en-PH" dirty="0"/>
              <a:t>PLAN BENEFITS</a:t>
            </a:r>
          </a:p>
          <a:p>
            <a:endParaRPr lang="en-PH" dirty="0"/>
          </a:p>
        </p:txBody>
      </p:sp>
    </p:spTree>
    <p:extLst>
      <p:ext uri="{BB962C8B-B14F-4D97-AF65-F5344CB8AC3E}">
        <p14:creationId xmlns:p14="http://schemas.microsoft.com/office/powerpoint/2010/main" val="9763631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5543">
                                            <p:txEl>
                                              <p:pRg st="0" end="0"/>
                                            </p:txEl>
                                          </p:spTgt>
                                        </p:tgtEl>
                                        <p:attrNameLst>
                                          <p:attrName>style.visibility</p:attrName>
                                        </p:attrNameLst>
                                      </p:cBhvr>
                                      <p:to>
                                        <p:strVal val="visible"/>
                                      </p:to>
                                    </p:set>
                                    <p:animEffect transition="in" filter="wipe(left)">
                                      <p:cBhvr>
                                        <p:cTn id="7" dur="250"/>
                                        <p:tgtEl>
                                          <p:spTgt spid="65543">
                                            <p:txEl>
                                              <p:pRg st="0" end="0"/>
                                            </p:txEl>
                                          </p:spTgt>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65543">
                                            <p:txEl>
                                              <p:pRg st="2" end="2"/>
                                            </p:txEl>
                                          </p:spTgt>
                                        </p:tgtEl>
                                        <p:attrNameLst>
                                          <p:attrName>style.visibility</p:attrName>
                                        </p:attrNameLst>
                                      </p:cBhvr>
                                      <p:to>
                                        <p:strVal val="visible"/>
                                      </p:to>
                                    </p:set>
                                    <p:animEffect transition="in" filter="wipe(left)">
                                      <p:cBhvr>
                                        <p:cTn id="11" dur="250"/>
                                        <p:tgtEl>
                                          <p:spTgt spid="65543">
                                            <p:txEl>
                                              <p:pRg st="2" end="2"/>
                                            </p:tx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65543">
                                            <p:txEl>
                                              <p:pRg st="3" end="3"/>
                                            </p:txEl>
                                          </p:spTgt>
                                        </p:tgtEl>
                                        <p:attrNameLst>
                                          <p:attrName>style.visibility</p:attrName>
                                        </p:attrNameLst>
                                      </p:cBhvr>
                                      <p:to>
                                        <p:strVal val="visible"/>
                                      </p:to>
                                    </p:set>
                                    <p:animEffect transition="in" filter="wipe(left)">
                                      <p:cBhvr>
                                        <p:cTn id="15" dur="250"/>
                                        <p:tgtEl>
                                          <p:spTgt spid="65543">
                                            <p:txEl>
                                              <p:pRg st="3" end="3"/>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5543">
                                            <p:txEl>
                                              <p:pRg st="4" end="4"/>
                                            </p:txEl>
                                          </p:spTgt>
                                        </p:tgtEl>
                                        <p:attrNameLst>
                                          <p:attrName>style.visibility</p:attrName>
                                        </p:attrNameLst>
                                      </p:cBhvr>
                                      <p:to>
                                        <p:strVal val="visible"/>
                                      </p:to>
                                    </p:set>
                                    <p:animEffect transition="in" filter="wipe(left)">
                                      <p:cBhvr>
                                        <p:cTn id="18" dur="250"/>
                                        <p:tgtEl>
                                          <p:spTgt spid="655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2"/>
          <p:cNvSpPr>
            <a:spLocks noGrp="1"/>
          </p:cNvSpPr>
          <p:nvPr>
            <p:ph type="title"/>
          </p:nvPr>
        </p:nvSpPr>
        <p:spPr/>
        <p:txBody>
          <a:bodyPr>
            <a:noAutofit/>
          </a:bodyPr>
          <a:lstStyle/>
          <a:p>
            <a:r>
              <a:rPr lang="en-US" sz="3200" dirty="0"/>
              <a:t>7.  GRACE PERIOD AND REINSTATEMENT</a:t>
            </a:r>
          </a:p>
        </p:txBody>
      </p:sp>
      <p:sp>
        <p:nvSpPr>
          <p:cNvPr id="3" name="Text Placeholder 2"/>
          <p:cNvSpPr>
            <a:spLocks noGrp="1"/>
          </p:cNvSpPr>
          <p:nvPr>
            <p:ph type="body" sz="quarter" idx="13"/>
          </p:nvPr>
        </p:nvSpPr>
        <p:spPr/>
        <p:txBody>
          <a:bodyPr/>
          <a:lstStyle/>
          <a:p>
            <a:r>
              <a:rPr lang="en-PH" dirty="0"/>
              <a:t>PLAN BENEFITS</a:t>
            </a:r>
          </a:p>
          <a:p>
            <a:endParaRPr lang="en-PH" dirty="0"/>
          </a:p>
        </p:txBody>
      </p:sp>
      <p:sp>
        <p:nvSpPr>
          <p:cNvPr id="47" name="Rectangle 46"/>
          <p:cNvSpPr/>
          <p:nvPr/>
        </p:nvSpPr>
        <p:spPr>
          <a:xfrm>
            <a:off x="2024912" y="3825995"/>
            <a:ext cx="6559592" cy="1995917"/>
          </a:xfrm>
          <a:prstGeom prst="rect">
            <a:avLst/>
          </a:prstGeom>
          <a:solidFill>
            <a:srgbClr val="0099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8" name="Rectangle 47"/>
          <p:cNvSpPr/>
          <p:nvPr/>
        </p:nvSpPr>
        <p:spPr>
          <a:xfrm>
            <a:off x="2024913" y="3825995"/>
            <a:ext cx="6559591" cy="1995917"/>
          </a:xfrm>
          <a:prstGeom prst="rect">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9" name="Rectangle 5"/>
          <p:cNvSpPr>
            <a:spLocks noChangeArrowheads="1"/>
          </p:cNvSpPr>
          <p:nvPr/>
        </p:nvSpPr>
        <p:spPr bwMode="auto">
          <a:xfrm>
            <a:off x="1981200" y="3910192"/>
            <a:ext cx="6666414" cy="1908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3550" indent="-463550" fontAlgn="auto">
              <a:spcBef>
                <a:spcPct val="20000"/>
              </a:spcBef>
              <a:spcAft>
                <a:spcPts val="0"/>
              </a:spcAft>
              <a:buFont typeface="Wingdings" pitchFamily="2" charset="2"/>
              <a:buChar char="ü"/>
            </a:pPr>
            <a:r>
              <a:rPr lang="en-PH" sz="2800" dirty="0">
                <a:solidFill>
                  <a:prstClr val="white"/>
                </a:solidFill>
                <a:latin typeface="Candara" pitchFamily="34" charset="0"/>
              </a:rPr>
              <a:t>60 calendar days from the last due date</a:t>
            </a:r>
          </a:p>
          <a:p>
            <a:pPr marL="463550" indent="-463550" fontAlgn="auto">
              <a:spcBef>
                <a:spcPct val="20000"/>
              </a:spcBef>
              <a:spcAft>
                <a:spcPts val="0"/>
              </a:spcAft>
              <a:buFont typeface="Wingdings" pitchFamily="2" charset="2"/>
              <a:buChar char="ü"/>
            </a:pPr>
            <a:r>
              <a:rPr lang="en-PH" sz="2800" dirty="0">
                <a:solidFill>
                  <a:prstClr val="white"/>
                </a:solidFill>
                <a:latin typeface="Candara" pitchFamily="34" charset="0"/>
              </a:rPr>
              <a:t>Plan is considered delinquent within this period</a:t>
            </a:r>
          </a:p>
        </p:txBody>
      </p:sp>
      <p:sp>
        <p:nvSpPr>
          <p:cNvPr id="50" name="Rectangle 49"/>
          <p:cNvSpPr>
            <a:spLocks noChangeArrowheads="1"/>
          </p:cNvSpPr>
          <p:nvPr/>
        </p:nvSpPr>
        <p:spPr bwMode="auto">
          <a:xfrm>
            <a:off x="2133679" y="3975369"/>
            <a:ext cx="6272184"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3550" indent="-463550" fontAlgn="auto">
              <a:spcBef>
                <a:spcPct val="20000"/>
              </a:spcBef>
              <a:spcAft>
                <a:spcPts val="0"/>
              </a:spcAft>
              <a:buFont typeface="Wingdings" pitchFamily="2" charset="2"/>
              <a:buChar char="ü"/>
            </a:pPr>
            <a:r>
              <a:rPr lang="en-PH" sz="2800" dirty="0">
                <a:solidFill>
                  <a:prstClr val="white"/>
                </a:solidFill>
                <a:latin typeface="Candara" pitchFamily="34" charset="0"/>
              </a:rPr>
              <a:t>The PH may Reinstate the Plan or avail of the Quick Paid Up Benefit</a:t>
            </a:r>
          </a:p>
        </p:txBody>
      </p:sp>
      <p:sp>
        <p:nvSpPr>
          <p:cNvPr id="51" name="Rectangle 50"/>
          <p:cNvSpPr/>
          <p:nvPr/>
        </p:nvSpPr>
        <p:spPr>
          <a:xfrm>
            <a:off x="2057559" y="3806946"/>
            <a:ext cx="6553041" cy="2014966"/>
          </a:xfrm>
          <a:prstGeom prst="rect">
            <a:avLst/>
          </a:prstGeom>
          <a:solidFill>
            <a:srgbClr val="FF99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2" name="Rectangle 5"/>
          <p:cNvSpPr>
            <a:spLocks noChangeArrowheads="1"/>
          </p:cNvSpPr>
          <p:nvPr/>
        </p:nvSpPr>
        <p:spPr bwMode="auto">
          <a:xfrm>
            <a:off x="2175862" y="3962400"/>
            <a:ext cx="6692682"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fontAlgn="auto">
              <a:spcBef>
                <a:spcPct val="20000"/>
              </a:spcBef>
              <a:spcAft>
                <a:spcPts val="0"/>
              </a:spcAft>
              <a:buFont typeface="Wingdings" pitchFamily="2" charset="2"/>
              <a:buChar char="ü"/>
            </a:pPr>
            <a:r>
              <a:rPr lang="en-PH" sz="2400" dirty="0">
                <a:solidFill>
                  <a:prstClr val="black"/>
                </a:solidFill>
                <a:latin typeface="Candara" pitchFamily="34" charset="0"/>
              </a:rPr>
              <a:t>Only PURE Reinstatement</a:t>
            </a:r>
          </a:p>
          <a:p>
            <a:pPr marL="228600" indent="-228600" fontAlgn="auto">
              <a:spcBef>
                <a:spcPct val="20000"/>
              </a:spcBef>
              <a:spcAft>
                <a:spcPts val="0"/>
              </a:spcAft>
              <a:buFont typeface="Wingdings" pitchFamily="2" charset="2"/>
              <a:buChar char="ü"/>
            </a:pPr>
            <a:r>
              <a:rPr lang="en-PH" sz="2400" b="1" dirty="0">
                <a:solidFill>
                  <a:prstClr val="black"/>
                </a:solidFill>
                <a:latin typeface="Candara" pitchFamily="34" charset="0"/>
              </a:rPr>
              <a:t>Pure</a:t>
            </a:r>
            <a:r>
              <a:rPr lang="en-PH" sz="2400" dirty="0">
                <a:solidFill>
                  <a:prstClr val="black"/>
                </a:solidFill>
                <a:latin typeface="Candara" pitchFamily="34" charset="0"/>
              </a:rPr>
              <a:t>: all overdue </a:t>
            </a:r>
            <a:r>
              <a:rPr lang="en-PH" sz="2400" dirty="0" err="1">
                <a:solidFill>
                  <a:prstClr val="black"/>
                </a:solidFill>
                <a:latin typeface="Candara" pitchFamily="34" charset="0"/>
              </a:rPr>
              <a:t>installments</a:t>
            </a:r>
            <a:r>
              <a:rPr lang="en-PH" sz="2400" dirty="0">
                <a:solidFill>
                  <a:prstClr val="black"/>
                </a:solidFill>
                <a:latin typeface="Candara" pitchFamily="34" charset="0"/>
              </a:rPr>
              <a:t> are paid with surcharge at the prevailing rate, plus fees and other charges</a:t>
            </a:r>
          </a:p>
        </p:txBody>
      </p:sp>
      <p:cxnSp>
        <p:nvCxnSpPr>
          <p:cNvPr id="53" name="Straight Connector 52"/>
          <p:cNvCxnSpPr/>
          <p:nvPr/>
        </p:nvCxnSpPr>
        <p:spPr>
          <a:xfrm>
            <a:off x="1925458" y="2445888"/>
            <a:ext cx="0" cy="1104990"/>
          </a:xfrm>
          <a:prstGeom prst="line">
            <a:avLst/>
          </a:prstGeom>
          <a:noFill/>
          <a:ln w="63500" cap="rnd" cmpd="sng" algn="ctr">
            <a:solidFill>
              <a:sysClr val="windowText" lastClr="000000"/>
            </a:solidFill>
            <a:prstDash val="solid"/>
            <a:bevel/>
          </a:ln>
          <a:effectLst/>
        </p:spPr>
      </p:cxnSp>
      <p:sp>
        <p:nvSpPr>
          <p:cNvPr id="54" name="Rectangle 53"/>
          <p:cNvSpPr/>
          <p:nvPr/>
        </p:nvSpPr>
        <p:spPr>
          <a:xfrm>
            <a:off x="307647" y="2789045"/>
            <a:ext cx="501651" cy="797687"/>
          </a:xfrm>
          <a:prstGeom prst="rect">
            <a:avLst/>
          </a:prstGeom>
          <a:solidFill>
            <a:sysClr val="windowText" lastClr="000000"/>
          </a:solidFill>
          <a:ln w="25400" cap="flat" cmpd="sng" algn="ctr">
            <a:noFill/>
            <a:prstDash val="solid"/>
          </a:ln>
          <a:effectLst/>
          <a:scene3d>
            <a:camera prst="orthographicFront"/>
            <a:lightRig rig="threePt" dir="t"/>
          </a:scene3d>
          <a:sp3d>
            <a:bevelT/>
          </a:sp3d>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Euphemia" pitchFamily="34" charset="0"/>
                <a:ea typeface="+mn-ea"/>
                <a:cs typeface="+mn-cs"/>
              </a:rPr>
              <a:t>Jan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Euphemia" pitchFamily="34" charset="0"/>
                <a:ea typeface="+mn-ea"/>
                <a:cs typeface="+mn-cs"/>
              </a:rPr>
              <a:t>15,</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Euphemia" pitchFamily="34" charset="0"/>
                <a:ea typeface="+mn-ea"/>
                <a:cs typeface="+mn-cs"/>
              </a:rPr>
              <a:t>2018</a:t>
            </a:r>
          </a:p>
        </p:txBody>
      </p:sp>
      <p:sp>
        <p:nvSpPr>
          <p:cNvPr id="55" name="Rectangle 54"/>
          <p:cNvSpPr/>
          <p:nvPr/>
        </p:nvSpPr>
        <p:spPr>
          <a:xfrm>
            <a:off x="869950" y="2789045"/>
            <a:ext cx="501650" cy="795528"/>
          </a:xfrm>
          <a:prstGeom prst="rect">
            <a:avLst/>
          </a:prstGeom>
          <a:solidFill>
            <a:sysClr val="windowText" lastClr="000000"/>
          </a:solidFill>
          <a:ln w="25400" cap="flat" cmpd="sng" algn="ctr">
            <a:noFill/>
            <a:prstDash val="solid"/>
          </a:ln>
          <a:effectLst/>
          <a:scene3d>
            <a:camera prst="orthographicFront"/>
            <a:lightRig rig="threePt" dir="t"/>
          </a:scene3d>
          <a:sp3d>
            <a:bevelT/>
          </a:sp3d>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150" normalizeH="0" baseline="0" noProof="0" dirty="0">
                <a:ln>
                  <a:noFill/>
                </a:ln>
                <a:solidFill>
                  <a:prstClr val="white"/>
                </a:solidFill>
                <a:effectLst/>
                <a:uLnTx/>
                <a:uFillTx/>
                <a:latin typeface="Euphemia" pitchFamily="34" charset="0"/>
              </a:rPr>
              <a:t>Feb</a:t>
            </a:r>
          </a:p>
          <a:p>
            <a:pPr lvl="0" algn="ctr">
              <a:defRPr/>
            </a:pPr>
            <a:r>
              <a:rPr lang="en-US" sz="1400" kern="0" dirty="0">
                <a:solidFill>
                  <a:prstClr val="white"/>
                </a:solidFill>
                <a:latin typeface="Euphemia" pitchFamily="34" charset="0"/>
              </a:rPr>
              <a:t>15,</a:t>
            </a:r>
          </a:p>
          <a:p>
            <a:pPr lvl="0" algn="ctr">
              <a:defRPr/>
            </a:pPr>
            <a:r>
              <a:rPr lang="en-US" sz="1400" kern="0" dirty="0">
                <a:solidFill>
                  <a:prstClr val="white"/>
                </a:solidFill>
                <a:latin typeface="Euphemia" pitchFamily="34" charset="0"/>
              </a:rPr>
              <a:t>2018</a:t>
            </a:r>
          </a:p>
        </p:txBody>
      </p:sp>
      <p:sp>
        <p:nvSpPr>
          <p:cNvPr id="56" name="Rectangle 55"/>
          <p:cNvSpPr/>
          <p:nvPr/>
        </p:nvSpPr>
        <p:spPr>
          <a:xfrm>
            <a:off x="1996966" y="2959962"/>
            <a:ext cx="6545534" cy="692725"/>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57" name="Straight Connector 56"/>
          <p:cNvCxnSpPr/>
          <p:nvPr/>
        </p:nvCxnSpPr>
        <p:spPr>
          <a:xfrm>
            <a:off x="3733800" y="2389552"/>
            <a:ext cx="0" cy="1161326"/>
          </a:xfrm>
          <a:prstGeom prst="line">
            <a:avLst/>
          </a:prstGeom>
          <a:noFill/>
          <a:ln w="63500" cap="rnd" cmpd="sng" algn="ctr">
            <a:solidFill>
              <a:srgbClr val="C00000"/>
            </a:solidFill>
            <a:prstDash val="solid"/>
            <a:bevel/>
          </a:ln>
          <a:effectLst/>
        </p:spPr>
      </p:cxnSp>
      <p:cxnSp>
        <p:nvCxnSpPr>
          <p:cNvPr id="58" name="Straight Arrow Connector 57"/>
          <p:cNvCxnSpPr/>
          <p:nvPr/>
        </p:nvCxnSpPr>
        <p:spPr>
          <a:xfrm>
            <a:off x="3757858" y="2389552"/>
            <a:ext cx="382683" cy="0"/>
          </a:xfrm>
          <a:prstGeom prst="straightConnector1">
            <a:avLst/>
          </a:prstGeom>
          <a:noFill/>
          <a:ln w="63500" cap="flat" cmpd="sng" algn="ctr">
            <a:solidFill>
              <a:srgbClr val="C00000"/>
            </a:solidFill>
            <a:prstDash val="solid"/>
            <a:bevel/>
            <a:tailEnd type="stealth"/>
          </a:ln>
          <a:effectLst/>
        </p:spPr>
      </p:cxnSp>
      <p:sp>
        <p:nvSpPr>
          <p:cNvPr id="59" name="TextBox 58"/>
          <p:cNvSpPr txBox="1"/>
          <p:nvPr/>
        </p:nvSpPr>
        <p:spPr>
          <a:xfrm>
            <a:off x="2228015" y="2248820"/>
            <a:ext cx="1618777" cy="369332"/>
          </a:xfrm>
          <a:prstGeom prst="rect">
            <a:avLst/>
          </a:prstGeom>
          <a:noFill/>
        </p:spPr>
        <p:txBody>
          <a:bodyPr wrap="none" rtlCol="0" anchor="ctr" anchorCtr="1">
            <a:spAutoFit/>
          </a:bodyPr>
          <a:lstStyle/>
          <a:p>
            <a:pPr algn="ctr" fontAlgn="auto">
              <a:spcBef>
                <a:spcPts val="0"/>
              </a:spcBef>
              <a:spcAft>
                <a:spcPts val="0"/>
              </a:spcAft>
            </a:pPr>
            <a:r>
              <a:rPr lang="en-US" dirty="0">
                <a:solidFill>
                  <a:prstClr val="black"/>
                </a:solidFill>
                <a:latin typeface="Calibri"/>
              </a:rPr>
              <a:t>LAST DUE DATE</a:t>
            </a:r>
          </a:p>
        </p:txBody>
      </p:sp>
      <p:cxnSp>
        <p:nvCxnSpPr>
          <p:cNvPr id="60" name="Straight Arrow Connector 59"/>
          <p:cNvCxnSpPr/>
          <p:nvPr/>
        </p:nvCxnSpPr>
        <p:spPr>
          <a:xfrm>
            <a:off x="1925466" y="2434220"/>
            <a:ext cx="382683" cy="0"/>
          </a:xfrm>
          <a:prstGeom prst="straightConnector1">
            <a:avLst/>
          </a:prstGeom>
          <a:noFill/>
          <a:ln w="63500" cap="flat" cmpd="sng" algn="ctr">
            <a:solidFill>
              <a:sysClr val="windowText" lastClr="000000"/>
            </a:solidFill>
            <a:prstDash val="solid"/>
            <a:bevel/>
            <a:tailEnd type="stealth"/>
          </a:ln>
          <a:effectLst/>
        </p:spPr>
      </p:cxnSp>
      <p:sp>
        <p:nvSpPr>
          <p:cNvPr id="61" name="TextBox 60"/>
          <p:cNvSpPr txBox="1"/>
          <p:nvPr/>
        </p:nvSpPr>
        <p:spPr>
          <a:xfrm>
            <a:off x="4054121" y="2209736"/>
            <a:ext cx="2039597" cy="369332"/>
          </a:xfrm>
          <a:prstGeom prst="rect">
            <a:avLst/>
          </a:prstGeom>
          <a:noFill/>
        </p:spPr>
        <p:txBody>
          <a:bodyPr wrap="none" rtlCol="0" anchor="ctr" anchorCtr="1">
            <a:spAutoFit/>
          </a:bodyPr>
          <a:lstStyle/>
          <a:p>
            <a:pPr fontAlgn="auto">
              <a:spcBef>
                <a:spcPts val="0"/>
              </a:spcBef>
              <a:spcAft>
                <a:spcPts val="0"/>
              </a:spcAft>
            </a:pPr>
            <a:r>
              <a:rPr lang="en-US" dirty="0">
                <a:solidFill>
                  <a:srgbClr val="C00000"/>
                </a:solidFill>
                <a:latin typeface="Calibri"/>
              </a:rPr>
              <a:t>61</a:t>
            </a:r>
            <a:r>
              <a:rPr lang="en-US" baseline="30000" dirty="0">
                <a:solidFill>
                  <a:srgbClr val="C00000"/>
                </a:solidFill>
                <a:latin typeface="Calibri"/>
              </a:rPr>
              <a:t>ST</a:t>
            </a:r>
            <a:r>
              <a:rPr lang="en-US" dirty="0">
                <a:solidFill>
                  <a:srgbClr val="C00000"/>
                </a:solidFill>
                <a:latin typeface="Calibri"/>
              </a:rPr>
              <a:t> DAY ONWARDS</a:t>
            </a:r>
          </a:p>
        </p:txBody>
      </p:sp>
      <p:cxnSp>
        <p:nvCxnSpPr>
          <p:cNvPr id="62" name="Straight Connector 61"/>
          <p:cNvCxnSpPr/>
          <p:nvPr/>
        </p:nvCxnSpPr>
        <p:spPr>
          <a:xfrm>
            <a:off x="3760188" y="2989643"/>
            <a:ext cx="4005" cy="896573"/>
          </a:xfrm>
          <a:prstGeom prst="line">
            <a:avLst/>
          </a:prstGeom>
          <a:noFill/>
          <a:ln w="57150" cap="rnd" cmpd="sng" algn="ctr">
            <a:solidFill>
              <a:srgbClr val="C00000"/>
            </a:solidFill>
            <a:prstDash val="solid"/>
            <a:bevel/>
          </a:ln>
          <a:effectLst/>
        </p:spPr>
      </p:cxnSp>
      <p:sp>
        <p:nvSpPr>
          <p:cNvPr id="63" name="Pentagon 62"/>
          <p:cNvSpPr/>
          <p:nvPr/>
        </p:nvSpPr>
        <p:spPr>
          <a:xfrm>
            <a:off x="3741132" y="2815220"/>
            <a:ext cx="5272068" cy="771511"/>
          </a:xfrm>
          <a:prstGeom prst="homePlate">
            <a:avLst/>
          </a:prstGeom>
          <a:solidFill>
            <a:srgbClr val="C00000"/>
          </a:solidFill>
          <a:ln w="25400" cap="flat" cmpd="sng" algn="ctr">
            <a:noFill/>
            <a:prstDash val="solid"/>
          </a:ln>
          <a:effectLst/>
          <a:scene3d>
            <a:camera prst="orthographicFront"/>
            <a:lightRig rig="threePt" dir="t"/>
          </a:scene3d>
          <a:sp3d>
            <a:bevelT/>
          </a:sp3d>
        </p:spPr>
        <p:txBody>
          <a:bodyPr wrap="none"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	LAPSED</a:t>
            </a:r>
          </a:p>
          <a:p>
            <a:pPr marR="0" lvl="0" defTabSz="693738" eaLnBrk="1" fontAlgn="auto" latinLnBrk="0" hangingPunct="1">
              <a:lnSpc>
                <a:spcPct val="100000"/>
              </a:lnSpc>
              <a:spcBef>
                <a:spcPts val="0"/>
              </a:spcBef>
              <a:spcAft>
                <a:spcPts val="0"/>
              </a:spcAft>
              <a:buClrTx/>
              <a:buSzTx/>
              <a:buFontTx/>
              <a:buNone/>
              <a:tabLst/>
              <a:defRPr/>
            </a:pPr>
            <a:r>
              <a:rPr lang="en-US" sz="1600" kern="0" dirty="0">
                <a:solidFill>
                  <a:prstClr val="white"/>
                </a:solidFill>
                <a:latin typeface="Tahoma" pitchFamily="34" charset="0"/>
                <a:ea typeface="Tahoma" pitchFamily="34" charset="0"/>
                <a:cs typeface="Tahoma" pitchFamily="34" charset="0"/>
              </a:rPr>
              <a:t>	May 15, 2018</a:t>
            </a:r>
            <a:endParaRPr kumimoji="0" lang="en-US" sz="1600" b="0"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
        <p:nvSpPr>
          <p:cNvPr id="64" name="Pentagon 63"/>
          <p:cNvSpPr/>
          <p:nvPr/>
        </p:nvSpPr>
        <p:spPr>
          <a:xfrm>
            <a:off x="6629400" y="2815220"/>
            <a:ext cx="2383800" cy="777766"/>
          </a:xfrm>
          <a:prstGeom prst="homePlate">
            <a:avLst/>
          </a:prstGeom>
          <a:solidFill>
            <a:srgbClr val="C00000"/>
          </a:solidFill>
          <a:ln w="25400" cap="flat" cmpd="sng" algn="ctr">
            <a:noFill/>
            <a:prstDash val="solid"/>
          </a:ln>
          <a:effectLst/>
          <a:scene3d>
            <a:camera prst="orthographicFront"/>
            <a:lightRig rig="threePt" dir="t"/>
          </a:scene3d>
          <a:sp3d>
            <a:bevelT/>
          </a:sp3d>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LAPSED - CANCELLED</a:t>
            </a:r>
          </a:p>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a:solidFill>
                  <a:prstClr val="white"/>
                </a:solidFill>
                <a:latin typeface="Tahoma" pitchFamily="34" charset="0"/>
                <a:ea typeface="Tahoma" pitchFamily="34" charset="0"/>
                <a:cs typeface="Tahoma" pitchFamily="34" charset="0"/>
              </a:rPr>
              <a:t>May 16, 2020</a:t>
            </a:r>
            <a:endParaRPr kumimoji="0" lang="en-US" sz="1600" b="0"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cxnSp>
        <p:nvCxnSpPr>
          <p:cNvPr id="65" name="Straight Connector 64"/>
          <p:cNvCxnSpPr/>
          <p:nvPr/>
        </p:nvCxnSpPr>
        <p:spPr>
          <a:xfrm>
            <a:off x="3746542" y="2846752"/>
            <a:ext cx="17646" cy="1216202"/>
          </a:xfrm>
          <a:prstGeom prst="line">
            <a:avLst/>
          </a:prstGeom>
          <a:noFill/>
          <a:ln w="63500" cap="rnd" cmpd="sng" algn="ctr">
            <a:solidFill>
              <a:srgbClr val="FF9900"/>
            </a:solidFill>
            <a:prstDash val="solid"/>
            <a:bevel/>
          </a:ln>
          <a:effectLst/>
        </p:spPr>
      </p:cxnSp>
      <p:sp>
        <p:nvSpPr>
          <p:cNvPr id="77" name="Rectangle 76"/>
          <p:cNvSpPr/>
          <p:nvPr/>
        </p:nvSpPr>
        <p:spPr>
          <a:xfrm>
            <a:off x="3764193" y="2812092"/>
            <a:ext cx="2888268" cy="777766"/>
          </a:xfrm>
          <a:prstGeom prst="rect">
            <a:avLst/>
          </a:prstGeom>
          <a:solidFill>
            <a:srgbClr val="FF9900"/>
          </a:solidFill>
          <a:ln w="25400" cap="flat" cmpd="sng" algn="ctr">
            <a:noFill/>
            <a:prstDash val="solid"/>
          </a:ln>
          <a:effectLst/>
          <a:scene3d>
            <a:camera prst="orthographicFront"/>
            <a:lightRig rig="threePt" dir="t"/>
          </a:scene3d>
          <a:sp3d>
            <a:bevelT/>
          </a:sp3d>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Tahoma" pitchFamily="34" charset="0"/>
                <a:ea typeface="Tahoma" pitchFamily="34" charset="0"/>
                <a:cs typeface="Tahoma" pitchFamily="34" charset="0"/>
              </a:rPr>
              <a:t>REINSTATEMENT PERIOD</a:t>
            </a:r>
          </a:p>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a:solidFill>
                  <a:prstClr val="black"/>
                </a:solidFill>
                <a:latin typeface="Tahoma" pitchFamily="34" charset="0"/>
                <a:ea typeface="Tahoma" pitchFamily="34" charset="0"/>
                <a:cs typeface="Tahoma" pitchFamily="34" charset="0"/>
              </a:rPr>
              <a:t>May 15, 2018 – May 15, 2020</a:t>
            </a:r>
            <a:endParaRPr kumimoji="0" lang="en-US" sz="1600" b="0" i="0" u="none" strike="noStrike" kern="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sp>
        <p:nvSpPr>
          <p:cNvPr id="78" name="Text Placeholder 4"/>
          <p:cNvSpPr txBox="1">
            <a:spLocks/>
          </p:cNvSpPr>
          <p:nvPr/>
        </p:nvSpPr>
        <p:spPr>
          <a:xfrm>
            <a:off x="472966" y="1624040"/>
            <a:ext cx="8179650" cy="609600"/>
          </a:xfrm>
          <a:prstGeom prst="rect">
            <a:avLst/>
          </a:prstGeom>
        </p:spPr>
        <p:txBody>
          <a:bodyPr vert="horz" lIns="91440" tIns="45720" rIns="91440" bIns="45720" rtlCol="0" anchor="ctr">
            <a:noAutofit/>
          </a:bodyPr>
          <a:lstStyle>
            <a:lvl1pPr marL="342900" indent="-342900" algn="r" defTabSz="914400" rtl="0" eaLnBrk="1" latinLnBrk="0" hangingPunct="1">
              <a:spcBef>
                <a:spcPct val="20000"/>
              </a:spcBef>
              <a:buFont typeface="Arial" pitchFamily="34" charset="0"/>
              <a:buNone/>
              <a:defRPr sz="2400" kern="1200">
                <a:solidFill>
                  <a:schemeClr val="bg1">
                    <a:lumMod val="50000"/>
                  </a:schemeClr>
                </a:solidFill>
                <a:latin typeface="Euphemia"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PH">
                <a:solidFill>
                  <a:srgbClr val="0000FF"/>
                </a:solidFill>
                <a:latin typeface="Candara" pitchFamily="34" charset="0"/>
              </a:rPr>
              <a:t>Sample illustration for a plan with a monthly payment  mode</a:t>
            </a:r>
            <a:endParaRPr lang="en-PH" dirty="0">
              <a:solidFill>
                <a:srgbClr val="0000FF"/>
              </a:solidFill>
              <a:latin typeface="Candara" pitchFamily="34" charset="0"/>
            </a:endParaRPr>
          </a:p>
        </p:txBody>
      </p:sp>
      <p:sp>
        <p:nvSpPr>
          <p:cNvPr id="79" name="Rectangle 78"/>
          <p:cNvSpPr/>
          <p:nvPr/>
        </p:nvSpPr>
        <p:spPr>
          <a:xfrm>
            <a:off x="1447800" y="2789045"/>
            <a:ext cx="502920" cy="795528"/>
          </a:xfrm>
          <a:prstGeom prst="rect">
            <a:avLst/>
          </a:prstGeom>
          <a:solidFill>
            <a:sysClr val="windowText" lastClr="000000"/>
          </a:solidFill>
          <a:ln w="25400" cap="flat" cmpd="sng" algn="ctr">
            <a:noFill/>
            <a:prstDash val="solid"/>
          </a:ln>
          <a:effectLst/>
          <a:scene3d>
            <a:camera prst="orthographicFront"/>
            <a:lightRig rig="threePt" dir="t"/>
          </a:scene3d>
          <a:sp3d>
            <a:bevelT/>
          </a:sp3d>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150" normalizeH="0" baseline="0" noProof="0" dirty="0">
                <a:ln>
                  <a:noFill/>
                </a:ln>
                <a:solidFill>
                  <a:prstClr val="white"/>
                </a:solidFill>
                <a:effectLst/>
                <a:uLnTx/>
                <a:uFillTx/>
                <a:latin typeface="Euphemia" pitchFamily="34" charset="0"/>
              </a:rPr>
              <a:t>Mar</a:t>
            </a:r>
          </a:p>
          <a:p>
            <a:pPr lvl="0" algn="ctr">
              <a:defRPr/>
            </a:pPr>
            <a:r>
              <a:rPr lang="en-US" sz="1400" kern="0" dirty="0">
                <a:solidFill>
                  <a:prstClr val="white"/>
                </a:solidFill>
                <a:latin typeface="Euphemia" pitchFamily="34" charset="0"/>
              </a:rPr>
              <a:t>15,</a:t>
            </a:r>
          </a:p>
          <a:p>
            <a:pPr lvl="0" algn="ctr">
              <a:defRPr/>
            </a:pPr>
            <a:r>
              <a:rPr lang="en-US" sz="1400" kern="0" dirty="0">
                <a:solidFill>
                  <a:prstClr val="white"/>
                </a:solidFill>
                <a:latin typeface="Euphemia" pitchFamily="34" charset="0"/>
              </a:rPr>
              <a:t>2018</a:t>
            </a:r>
          </a:p>
        </p:txBody>
      </p:sp>
      <p:grpSp>
        <p:nvGrpSpPr>
          <p:cNvPr id="80" name="Group 79"/>
          <p:cNvGrpSpPr/>
          <p:nvPr/>
        </p:nvGrpSpPr>
        <p:grpSpPr>
          <a:xfrm>
            <a:off x="339179" y="3472118"/>
            <a:ext cx="501651" cy="923330"/>
            <a:chOff x="339179" y="3444766"/>
            <a:chExt cx="501651" cy="923330"/>
          </a:xfrm>
        </p:grpSpPr>
        <p:sp>
          <p:nvSpPr>
            <p:cNvPr id="81" name="TextBox 80"/>
            <p:cNvSpPr txBox="1"/>
            <p:nvPr/>
          </p:nvSpPr>
          <p:spPr>
            <a:xfrm>
              <a:off x="377991" y="3444766"/>
              <a:ext cx="455557" cy="923330"/>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PH" sz="5400" b="0" i="0" u="none" strike="noStrike" kern="0" cap="none" spc="0" normalizeH="0" baseline="0" noProof="0" dirty="0">
                  <a:ln>
                    <a:noFill/>
                  </a:ln>
                  <a:solidFill>
                    <a:srgbClr val="00B050"/>
                  </a:solidFill>
                  <a:effectLst/>
                  <a:uLnTx/>
                  <a:uFillTx/>
                  <a:sym typeface="Webdings"/>
                </a:rPr>
                <a:t></a:t>
              </a:r>
              <a:endParaRPr kumimoji="0" lang="en-PH" sz="5400" b="0" i="0" u="none" strike="noStrike" kern="0" cap="none" spc="0" normalizeH="0" baseline="0" noProof="0" dirty="0">
                <a:ln>
                  <a:noFill/>
                </a:ln>
                <a:solidFill>
                  <a:srgbClr val="00B050"/>
                </a:solidFill>
                <a:effectLst/>
                <a:uLnTx/>
                <a:uFillTx/>
              </a:endParaRPr>
            </a:p>
          </p:txBody>
        </p:sp>
        <p:sp>
          <p:nvSpPr>
            <p:cNvPr id="82" name="Rounded Rectangle 81"/>
            <p:cNvSpPr/>
            <p:nvPr/>
          </p:nvSpPr>
          <p:spPr>
            <a:xfrm>
              <a:off x="339179" y="3664746"/>
              <a:ext cx="501651" cy="570922"/>
            </a:xfrm>
            <a:prstGeom prst="roundRect">
              <a:avLst/>
            </a:prstGeom>
            <a:noFill/>
            <a:ln w="25400" cap="flat" cmpd="sng" algn="ctr">
              <a:solidFill>
                <a:srgbClr val="9BBB59">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PH"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83" name="Group 82"/>
          <p:cNvGrpSpPr/>
          <p:nvPr/>
        </p:nvGrpSpPr>
        <p:grpSpPr>
          <a:xfrm>
            <a:off x="906739" y="3468694"/>
            <a:ext cx="501651" cy="923330"/>
            <a:chOff x="906739" y="3441342"/>
            <a:chExt cx="501651" cy="923330"/>
          </a:xfrm>
        </p:grpSpPr>
        <p:sp>
          <p:nvSpPr>
            <p:cNvPr id="84" name="TextBox 83"/>
            <p:cNvSpPr txBox="1"/>
            <p:nvPr/>
          </p:nvSpPr>
          <p:spPr>
            <a:xfrm>
              <a:off x="945551" y="3441342"/>
              <a:ext cx="455557" cy="923330"/>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PH" sz="5400" b="0" i="0" u="none" strike="noStrike" kern="0" cap="none" spc="0" normalizeH="0" baseline="0" noProof="0" dirty="0">
                  <a:ln>
                    <a:noFill/>
                  </a:ln>
                  <a:solidFill>
                    <a:srgbClr val="00B050"/>
                  </a:solidFill>
                  <a:effectLst/>
                  <a:uLnTx/>
                  <a:uFillTx/>
                  <a:sym typeface="Webdings"/>
                </a:rPr>
                <a:t></a:t>
              </a:r>
              <a:endParaRPr kumimoji="0" lang="en-PH" sz="5400" b="0" i="0" u="none" strike="noStrike" kern="0" cap="none" spc="0" normalizeH="0" baseline="0" noProof="0" dirty="0">
                <a:ln>
                  <a:noFill/>
                </a:ln>
                <a:solidFill>
                  <a:srgbClr val="00B050"/>
                </a:solidFill>
                <a:effectLst/>
                <a:uLnTx/>
                <a:uFillTx/>
              </a:endParaRPr>
            </a:p>
          </p:txBody>
        </p:sp>
        <p:sp>
          <p:nvSpPr>
            <p:cNvPr id="85" name="Rounded Rectangle 84"/>
            <p:cNvSpPr/>
            <p:nvPr/>
          </p:nvSpPr>
          <p:spPr>
            <a:xfrm>
              <a:off x="906739" y="3661322"/>
              <a:ext cx="501651" cy="570922"/>
            </a:xfrm>
            <a:prstGeom prst="roundRect">
              <a:avLst/>
            </a:prstGeom>
            <a:noFill/>
            <a:ln w="25400" cap="flat" cmpd="sng" algn="ctr">
              <a:solidFill>
                <a:srgbClr val="9BBB59">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PH"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86" name="Group 85"/>
          <p:cNvGrpSpPr/>
          <p:nvPr/>
        </p:nvGrpSpPr>
        <p:grpSpPr>
          <a:xfrm>
            <a:off x="1474299" y="3539755"/>
            <a:ext cx="501651" cy="830997"/>
            <a:chOff x="1474299" y="3512403"/>
            <a:chExt cx="501651" cy="830997"/>
          </a:xfrm>
        </p:grpSpPr>
        <p:sp>
          <p:nvSpPr>
            <p:cNvPr id="87" name="TextBox 86"/>
            <p:cNvSpPr txBox="1"/>
            <p:nvPr/>
          </p:nvSpPr>
          <p:spPr>
            <a:xfrm>
              <a:off x="1497345" y="3512403"/>
              <a:ext cx="455557" cy="830997"/>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PH" sz="4800" b="1" i="0" u="none" strike="noStrike" kern="0" cap="none" spc="0" normalizeH="0" baseline="0" noProof="0" dirty="0">
                  <a:ln>
                    <a:noFill/>
                  </a:ln>
                  <a:solidFill>
                    <a:srgbClr val="FF0000"/>
                  </a:solidFill>
                  <a:effectLst/>
                  <a:uLnTx/>
                  <a:uFillTx/>
                  <a:latin typeface="Bradley Hand ITC" pitchFamily="66" charset="0"/>
                  <a:sym typeface="Webdings"/>
                </a:rPr>
                <a:t>x</a:t>
              </a:r>
              <a:endParaRPr kumimoji="0" lang="en-PH" sz="4800" b="1" i="0" u="none" strike="noStrike" kern="0" cap="none" spc="0" normalizeH="0" baseline="0" noProof="0" dirty="0">
                <a:ln>
                  <a:noFill/>
                </a:ln>
                <a:solidFill>
                  <a:srgbClr val="FF0000"/>
                </a:solidFill>
                <a:effectLst/>
                <a:uLnTx/>
                <a:uFillTx/>
                <a:latin typeface="Bradley Hand ITC" pitchFamily="66" charset="0"/>
              </a:endParaRPr>
            </a:p>
          </p:txBody>
        </p:sp>
        <p:sp>
          <p:nvSpPr>
            <p:cNvPr id="88" name="Rounded Rectangle 87"/>
            <p:cNvSpPr/>
            <p:nvPr/>
          </p:nvSpPr>
          <p:spPr>
            <a:xfrm>
              <a:off x="1474299" y="3657898"/>
              <a:ext cx="501651" cy="570922"/>
            </a:xfrm>
            <a:prstGeom prst="roundRect">
              <a:avLst/>
            </a:prstGeom>
            <a:noFill/>
            <a:ln w="25400" cap="flat" cmpd="sng" algn="ctr">
              <a:solidFill>
                <a:srgbClr val="C0504D">
                  <a:lumMod val="40000"/>
                  <a:lumOff val="6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PH" sz="1800" b="0" i="0" u="none" strike="noStrike" kern="0" cap="none" spc="0" normalizeH="0" baseline="0" noProof="0">
                <a:ln>
                  <a:noFill/>
                </a:ln>
                <a:solidFill>
                  <a:sysClr val="window" lastClr="FFFFFF"/>
                </a:solidFill>
                <a:effectLst/>
                <a:uLnTx/>
                <a:uFillTx/>
                <a:latin typeface="Calibri"/>
                <a:ea typeface="+mn-ea"/>
                <a:cs typeface="+mn-cs"/>
              </a:endParaRPr>
            </a:p>
          </p:txBody>
        </p:sp>
      </p:grpSp>
      <p:cxnSp>
        <p:nvCxnSpPr>
          <p:cNvPr id="89" name="Straight Connector 88"/>
          <p:cNvCxnSpPr/>
          <p:nvPr/>
        </p:nvCxnSpPr>
        <p:spPr>
          <a:xfrm flipH="1">
            <a:off x="2036790" y="3042286"/>
            <a:ext cx="11879" cy="2732328"/>
          </a:xfrm>
          <a:prstGeom prst="line">
            <a:avLst/>
          </a:prstGeom>
          <a:noFill/>
          <a:ln w="63500" cap="rnd" cmpd="sng" algn="ctr">
            <a:solidFill>
              <a:srgbClr val="0099FF"/>
            </a:solidFill>
            <a:prstDash val="solid"/>
            <a:bevel/>
          </a:ln>
          <a:effectLst/>
        </p:spPr>
      </p:cxnSp>
      <p:sp>
        <p:nvSpPr>
          <p:cNvPr id="90" name="Rectangle 89"/>
          <p:cNvSpPr/>
          <p:nvPr/>
        </p:nvSpPr>
        <p:spPr>
          <a:xfrm>
            <a:off x="2014919" y="2815220"/>
            <a:ext cx="1718881" cy="771511"/>
          </a:xfrm>
          <a:prstGeom prst="rect">
            <a:avLst/>
          </a:prstGeom>
          <a:solidFill>
            <a:srgbClr val="00B0F0"/>
          </a:solidFill>
          <a:ln w="25400" cap="flat" cmpd="sng" algn="ctr">
            <a:noFill/>
            <a:prstDash val="solid"/>
          </a:ln>
          <a:effectLst/>
          <a:scene3d>
            <a:camera prst="orthographicFront"/>
            <a:lightRig rig="threePt" dir="t"/>
          </a:scene3d>
          <a:sp3d>
            <a:bevelT/>
          </a:sp3d>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effectLst/>
                <a:uLnTx/>
                <a:uFillTx/>
                <a:latin typeface="Tahoma" pitchFamily="34" charset="0"/>
                <a:ea typeface="Tahoma" pitchFamily="34" charset="0"/>
                <a:cs typeface="Tahoma" pitchFamily="34" charset="0"/>
              </a:rPr>
              <a:t>GRACE PERIOD</a:t>
            </a:r>
          </a:p>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a:latin typeface="Tahoma" pitchFamily="34" charset="0"/>
                <a:ea typeface="Tahoma" pitchFamily="34" charset="0"/>
                <a:cs typeface="Tahoma" pitchFamily="34" charset="0"/>
              </a:rPr>
              <a:t>Mar 16–May 14,</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effectLst/>
                <a:uLnTx/>
                <a:uFillTx/>
                <a:latin typeface="Tahoma" pitchFamily="34" charset="0"/>
                <a:ea typeface="Tahoma" pitchFamily="34" charset="0"/>
                <a:cs typeface="Tahoma" pitchFamily="34" charset="0"/>
              </a:rPr>
              <a:t>2018</a:t>
            </a:r>
          </a:p>
        </p:txBody>
      </p:sp>
    </p:spTree>
    <p:extLst>
      <p:ext uri="{BB962C8B-B14F-4D97-AF65-F5344CB8AC3E}">
        <p14:creationId xmlns:p14="http://schemas.microsoft.com/office/powerpoint/2010/main" val="202274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Effect transition="in" filter="fade">
                                      <p:cBhvr>
                                        <p:cTn id="11" dur="500"/>
                                        <p:tgtEl>
                                          <p:spTgt spid="8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left)">
                                      <p:cBhvr>
                                        <p:cTn id="15" dur="500"/>
                                        <p:tgtEl>
                                          <p:spTgt spid="5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3"/>
                                        </p:tgtEl>
                                        <p:attrNameLst>
                                          <p:attrName>style.visibility</p:attrName>
                                        </p:attrNameLst>
                                      </p:cBhvr>
                                      <p:to>
                                        <p:strVal val="visible"/>
                                      </p:to>
                                    </p:set>
                                    <p:animEffect transition="in" filter="fade">
                                      <p:cBhvr>
                                        <p:cTn id="19" dur="500"/>
                                        <p:tgtEl>
                                          <p:spTgt spid="8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left)">
                                      <p:cBhvr>
                                        <p:cTn id="23" dur="500"/>
                                        <p:tgtEl>
                                          <p:spTgt spid="7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86"/>
                                        </p:tgtEl>
                                        <p:attrNameLst>
                                          <p:attrName>style.visibility</p:attrName>
                                        </p:attrNameLst>
                                      </p:cBhvr>
                                      <p:to>
                                        <p:strVal val="visible"/>
                                      </p:to>
                                    </p:set>
                                    <p:animEffect transition="in" filter="fade">
                                      <p:cBhvr>
                                        <p:cTn id="27" dur="500"/>
                                        <p:tgtEl>
                                          <p:spTgt spid="86"/>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500"/>
                                        <p:tgtEl>
                                          <p:spTgt spid="56"/>
                                        </p:tgtEl>
                                      </p:cBhvr>
                                    </p:animEffect>
                                  </p:childTnLst>
                                </p:cTn>
                              </p:par>
                              <p:par>
                                <p:cTn id="32" presetID="22" presetClass="entr" presetSubtype="4" fill="hold" nodeType="with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wipe(down)">
                                      <p:cBhvr>
                                        <p:cTn id="34" dur="500"/>
                                        <p:tgtEl>
                                          <p:spTgt spid="53"/>
                                        </p:tgtEl>
                                      </p:cBhvr>
                                    </p:animEffect>
                                  </p:childTnLst>
                                </p:cTn>
                              </p:par>
                            </p:childTnLst>
                          </p:cTn>
                        </p:par>
                        <p:par>
                          <p:cTn id="35" fill="hold">
                            <p:stCondLst>
                              <p:cond delay="3500"/>
                            </p:stCondLst>
                            <p:childTnLst>
                              <p:par>
                                <p:cTn id="36" presetID="22" presetClass="entr" presetSubtype="8" fill="hold" nodeType="after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wipe(left)">
                                      <p:cBhvr>
                                        <p:cTn id="38" dur="500"/>
                                        <p:tgtEl>
                                          <p:spTgt spid="60"/>
                                        </p:tgtEl>
                                      </p:cBhvr>
                                    </p:animEffect>
                                  </p:childTnLst>
                                </p:cTn>
                              </p:par>
                            </p:childTnLst>
                          </p:cTn>
                        </p:par>
                        <p:par>
                          <p:cTn id="39" fill="hold">
                            <p:stCondLst>
                              <p:cond delay="4000"/>
                            </p:stCondLst>
                            <p:childTnLst>
                              <p:par>
                                <p:cTn id="40" presetID="1" presetClass="entr" presetSubtype="0" fill="hold" grpId="0" nodeType="afterEffect">
                                  <p:stCondLst>
                                    <p:cond delay="0"/>
                                  </p:stCondLst>
                                  <p:childTnLst>
                                    <p:set>
                                      <p:cBhvr>
                                        <p:cTn id="41" dur="1" fill="hold">
                                          <p:stCondLst>
                                            <p:cond delay="0"/>
                                          </p:stCondLst>
                                        </p:cTn>
                                        <p:tgtEl>
                                          <p:spTgt spid="5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90"/>
                                        </p:tgtEl>
                                        <p:attrNameLst>
                                          <p:attrName>style.visibility</p:attrName>
                                        </p:attrNameLst>
                                      </p:cBhvr>
                                      <p:to>
                                        <p:strVal val="visible"/>
                                      </p:to>
                                    </p:set>
                                    <p:animEffect transition="in" filter="wipe(left)">
                                      <p:cBhvr>
                                        <p:cTn id="46" dur="500"/>
                                        <p:tgtEl>
                                          <p:spTgt spid="90"/>
                                        </p:tgtEl>
                                      </p:cBhvr>
                                    </p:animEffect>
                                  </p:childTnLst>
                                </p:cTn>
                              </p:par>
                              <p:par>
                                <p:cTn id="47" presetID="22" presetClass="entr" presetSubtype="1" fill="hold" nodeType="withEffect">
                                  <p:stCondLst>
                                    <p:cond delay="500"/>
                                  </p:stCondLst>
                                  <p:childTnLst>
                                    <p:set>
                                      <p:cBhvr>
                                        <p:cTn id="48" dur="1" fill="hold">
                                          <p:stCondLst>
                                            <p:cond delay="0"/>
                                          </p:stCondLst>
                                        </p:cTn>
                                        <p:tgtEl>
                                          <p:spTgt spid="89"/>
                                        </p:tgtEl>
                                        <p:attrNameLst>
                                          <p:attrName>style.visibility</p:attrName>
                                        </p:attrNameLst>
                                      </p:cBhvr>
                                      <p:to>
                                        <p:strVal val="visible"/>
                                      </p:to>
                                    </p:set>
                                    <p:animEffect transition="in" filter="wipe(up)">
                                      <p:cBhvr>
                                        <p:cTn id="49" dur="500"/>
                                        <p:tgtEl>
                                          <p:spTgt spid="89"/>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wipe(left)">
                                      <p:cBhvr>
                                        <p:cTn id="53" dur="500"/>
                                        <p:tgtEl>
                                          <p:spTgt spid="4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xit" presetSubtype="4" fill="hold" nodeType="clickEffect">
                                  <p:stCondLst>
                                    <p:cond delay="0"/>
                                  </p:stCondLst>
                                  <p:childTnLst>
                                    <p:animEffect transition="out" filter="wipe(down)">
                                      <p:cBhvr>
                                        <p:cTn id="57" dur="500"/>
                                        <p:tgtEl>
                                          <p:spTgt spid="53"/>
                                        </p:tgtEl>
                                      </p:cBhvr>
                                    </p:animEffect>
                                    <p:set>
                                      <p:cBhvr>
                                        <p:cTn id="58" dur="1" fill="hold">
                                          <p:stCondLst>
                                            <p:cond delay="499"/>
                                          </p:stCondLst>
                                        </p:cTn>
                                        <p:tgtEl>
                                          <p:spTgt spid="53"/>
                                        </p:tgtEl>
                                        <p:attrNameLst>
                                          <p:attrName>style.visibility</p:attrName>
                                        </p:attrNameLst>
                                      </p:cBhvr>
                                      <p:to>
                                        <p:strVal val="hidden"/>
                                      </p:to>
                                    </p:set>
                                  </p:childTnLst>
                                </p:cTn>
                              </p:par>
                              <p:par>
                                <p:cTn id="59" presetID="22" presetClass="exit" presetSubtype="8" fill="hold" nodeType="withEffect">
                                  <p:stCondLst>
                                    <p:cond delay="300"/>
                                  </p:stCondLst>
                                  <p:childTnLst>
                                    <p:animEffect transition="out" filter="wipe(left)">
                                      <p:cBhvr>
                                        <p:cTn id="60" dur="300"/>
                                        <p:tgtEl>
                                          <p:spTgt spid="60"/>
                                        </p:tgtEl>
                                      </p:cBhvr>
                                    </p:animEffect>
                                    <p:set>
                                      <p:cBhvr>
                                        <p:cTn id="61" dur="1" fill="hold">
                                          <p:stCondLst>
                                            <p:cond delay="299"/>
                                          </p:stCondLst>
                                        </p:cTn>
                                        <p:tgtEl>
                                          <p:spTgt spid="60"/>
                                        </p:tgtEl>
                                        <p:attrNameLst>
                                          <p:attrName>style.visibility</p:attrName>
                                        </p:attrNameLst>
                                      </p:cBhvr>
                                      <p:to>
                                        <p:strVal val="hidden"/>
                                      </p:to>
                                    </p:set>
                                  </p:childTnLst>
                                </p:cTn>
                              </p:par>
                              <p:par>
                                <p:cTn id="62" presetID="10" presetClass="exit" presetSubtype="0" fill="hold" grpId="1" nodeType="withEffect">
                                  <p:stCondLst>
                                    <p:cond delay="100"/>
                                  </p:stCondLst>
                                  <p:childTnLst>
                                    <p:animEffect transition="out" filter="fade">
                                      <p:cBhvr>
                                        <p:cTn id="63" dur="400"/>
                                        <p:tgtEl>
                                          <p:spTgt spid="59"/>
                                        </p:tgtEl>
                                      </p:cBhvr>
                                    </p:animEffect>
                                    <p:set>
                                      <p:cBhvr>
                                        <p:cTn id="64" dur="1" fill="hold">
                                          <p:stCondLst>
                                            <p:cond delay="399"/>
                                          </p:stCondLst>
                                        </p:cTn>
                                        <p:tgtEl>
                                          <p:spTgt spid="59"/>
                                        </p:tgtEl>
                                        <p:attrNameLst>
                                          <p:attrName>style.visibility</p:attrName>
                                        </p:attrNameLst>
                                      </p:cBhvr>
                                      <p:to>
                                        <p:strVal val="hidden"/>
                                      </p:to>
                                    </p:set>
                                  </p:childTnLst>
                                </p:cTn>
                              </p:par>
                              <p:par>
                                <p:cTn id="65" presetID="10" presetClass="exit" presetSubtype="0" fill="hold" grpId="1" nodeType="withEffect">
                                  <p:stCondLst>
                                    <p:cond delay="1000"/>
                                  </p:stCondLst>
                                  <p:childTnLst>
                                    <p:animEffect transition="out" filter="fade">
                                      <p:cBhvr>
                                        <p:cTn id="66" dur="500"/>
                                        <p:tgtEl>
                                          <p:spTgt spid="49">
                                            <p:txEl>
                                              <p:pRg st="0" end="0"/>
                                            </p:txEl>
                                          </p:spTgt>
                                        </p:tgtEl>
                                      </p:cBhvr>
                                    </p:animEffect>
                                    <p:set>
                                      <p:cBhvr>
                                        <p:cTn id="67" dur="1" fill="hold">
                                          <p:stCondLst>
                                            <p:cond delay="499"/>
                                          </p:stCondLst>
                                        </p:cTn>
                                        <p:tgtEl>
                                          <p:spTgt spid="49">
                                            <p:txEl>
                                              <p:pRg st="0" end="0"/>
                                            </p:txEl>
                                          </p:spTgt>
                                        </p:tgtEl>
                                        <p:attrNameLst>
                                          <p:attrName>style.visibility</p:attrName>
                                        </p:attrNameLst>
                                      </p:cBhvr>
                                      <p:to>
                                        <p:strVal val="hidden"/>
                                      </p:to>
                                    </p:set>
                                  </p:childTnLst>
                                </p:cTn>
                              </p:par>
                              <p:par>
                                <p:cTn id="68" presetID="10" presetClass="exit" presetSubtype="0" fill="hold" grpId="1" nodeType="withEffect">
                                  <p:stCondLst>
                                    <p:cond delay="1000"/>
                                  </p:stCondLst>
                                  <p:childTnLst>
                                    <p:animEffect transition="out" filter="fade">
                                      <p:cBhvr>
                                        <p:cTn id="69" dur="500"/>
                                        <p:tgtEl>
                                          <p:spTgt spid="49">
                                            <p:txEl>
                                              <p:pRg st="1" end="1"/>
                                            </p:txEl>
                                          </p:spTgt>
                                        </p:tgtEl>
                                      </p:cBhvr>
                                    </p:animEffect>
                                    <p:set>
                                      <p:cBhvr>
                                        <p:cTn id="70" dur="1" fill="hold">
                                          <p:stCondLst>
                                            <p:cond delay="499"/>
                                          </p:stCondLst>
                                        </p:cTn>
                                        <p:tgtEl>
                                          <p:spTgt spid="49">
                                            <p:txEl>
                                              <p:pRg st="1" end="1"/>
                                            </p:txEl>
                                          </p:spTgt>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89"/>
                                        </p:tgtEl>
                                      </p:cBhvr>
                                    </p:animEffect>
                                    <p:set>
                                      <p:cBhvr>
                                        <p:cTn id="73" dur="1" fill="hold">
                                          <p:stCondLst>
                                            <p:cond delay="499"/>
                                          </p:stCondLst>
                                        </p:cTn>
                                        <p:tgtEl>
                                          <p:spTgt spid="89"/>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47"/>
                                        </p:tgtEl>
                                      </p:cBhvr>
                                    </p:animEffect>
                                    <p:set>
                                      <p:cBhvr>
                                        <p:cTn id="76" dur="1" fill="hold">
                                          <p:stCondLst>
                                            <p:cond delay="499"/>
                                          </p:stCondLst>
                                        </p:cTn>
                                        <p:tgtEl>
                                          <p:spTgt spid="47"/>
                                        </p:tgtEl>
                                        <p:attrNameLst>
                                          <p:attrName>style.visibility</p:attrName>
                                        </p:attrNameLst>
                                      </p:cBhvr>
                                      <p:to>
                                        <p:strVal val="hidden"/>
                                      </p:to>
                                    </p:set>
                                  </p:childTnLst>
                                </p:cTn>
                              </p:par>
                              <p:par>
                                <p:cTn id="77" presetID="22" presetClass="entr" presetSubtype="4" fill="hold" nodeType="with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wipe(down)">
                                      <p:cBhvr>
                                        <p:cTn id="79" dur="500"/>
                                        <p:tgtEl>
                                          <p:spTgt spid="57"/>
                                        </p:tgtEl>
                                      </p:cBhvr>
                                    </p:animEffect>
                                  </p:childTnLst>
                                </p:cTn>
                              </p:par>
                              <p:par>
                                <p:cTn id="80" presetID="22" presetClass="entr" presetSubtype="8" fill="hold" nodeType="withEffect">
                                  <p:stCondLst>
                                    <p:cond delay="50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par>
                                <p:cTn id="83" presetID="1" presetClass="entr" presetSubtype="0" fill="hold" grpId="0" nodeType="withEffect">
                                  <p:stCondLst>
                                    <p:cond delay="800"/>
                                  </p:stCondLst>
                                  <p:childTnLst>
                                    <p:set>
                                      <p:cBhvr>
                                        <p:cTn id="84" dur="1" fill="hold">
                                          <p:stCondLst>
                                            <p:cond delay="0"/>
                                          </p:stCondLst>
                                        </p:cTn>
                                        <p:tgtEl>
                                          <p:spTgt spid="61"/>
                                        </p:tgtEl>
                                        <p:attrNameLst>
                                          <p:attrName>style.visibility</p:attrName>
                                        </p:attrNameLst>
                                      </p:cBhvr>
                                      <p:to>
                                        <p:strVal val="visible"/>
                                      </p:to>
                                    </p:set>
                                  </p:childTnLst>
                                </p:cTn>
                              </p:par>
                              <p:par>
                                <p:cTn id="85" presetID="22" presetClass="entr" presetSubtype="8" fill="hold" grpId="0" nodeType="withEffect">
                                  <p:stCondLst>
                                    <p:cond delay="800"/>
                                  </p:stCondLst>
                                  <p:childTnLst>
                                    <p:set>
                                      <p:cBhvr>
                                        <p:cTn id="86" dur="1" fill="hold">
                                          <p:stCondLst>
                                            <p:cond delay="0"/>
                                          </p:stCondLst>
                                        </p:cTn>
                                        <p:tgtEl>
                                          <p:spTgt spid="63"/>
                                        </p:tgtEl>
                                        <p:attrNameLst>
                                          <p:attrName>style.visibility</p:attrName>
                                        </p:attrNameLst>
                                      </p:cBhvr>
                                      <p:to>
                                        <p:strVal val="visible"/>
                                      </p:to>
                                    </p:set>
                                    <p:animEffect transition="in" filter="wipe(left)">
                                      <p:cBhvr>
                                        <p:cTn id="87" dur="500"/>
                                        <p:tgtEl>
                                          <p:spTgt spid="63"/>
                                        </p:tgtEl>
                                      </p:cBhvr>
                                    </p:animEffect>
                                  </p:childTnLst>
                                </p:cTn>
                              </p:par>
                              <p:par>
                                <p:cTn id="88" presetID="22" presetClass="entr" presetSubtype="1" fill="hold" nodeType="withEffect">
                                  <p:stCondLst>
                                    <p:cond delay="1000"/>
                                  </p:stCondLst>
                                  <p:childTnLst>
                                    <p:set>
                                      <p:cBhvr>
                                        <p:cTn id="89" dur="1" fill="hold">
                                          <p:stCondLst>
                                            <p:cond delay="0"/>
                                          </p:stCondLst>
                                        </p:cTn>
                                        <p:tgtEl>
                                          <p:spTgt spid="62"/>
                                        </p:tgtEl>
                                        <p:attrNameLst>
                                          <p:attrName>style.visibility</p:attrName>
                                        </p:attrNameLst>
                                      </p:cBhvr>
                                      <p:to>
                                        <p:strVal val="visible"/>
                                      </p:to>
                                    </p:set>
                                    <p:animEffect transition="in" filter="wipe(up)">
                                      <p:cBhvr>
                                        <p:cTn id="90" dur="500"/>
                                        <p:tgtEl>
                                          <p:spTgt spid="62"/>
                                        </p:tgtEl>
                                      </p:cBhvr>
                                    </p:animEffect>
                                  </p:childTnLst>
                                </p:cTn>
                              </p:par>
                            </p:childTnLst>
                          </p:cTn>
                        </p:par>
                        <p:par>
                          <p:cTn id="91" fill="hold">
                            <p:stCondLst>
                              <p:cond delay="1500"/>
                            </p:stCondLst>
                            <p:childTnLst>
                              <p:par>
                                <p:cTn id="92" presetID="22" presetClass="entr" presetSubtype="1" fill="hold" grpId="0" nodeType="afterEffect">
                                  <p:stCondLst>
                                    <p:cond delay="0"/>
                                  </p:stCondLst>
                                  <p:childTnLst>
                                    <p:set>
                                      <p:cBhvr>
                                        <p:cTn id="93" dur="1" fill="hold">
                                          <p:stCondLst>
                                            <p:cond delay="0"/>
                                          </p:stCondLst>
                                        </p:cTn>
                                        <p:tgtEl>
                                          <p:spTgt spid="48"/>
                                        </p:tgtEl>
                                        <p:attrNameLst>
                                          <p:attrName>style.visibility</p:attrName>
                                        </p:attrNameLst>
                                      </p:cBhvr>
                                      <p:to>
                                        <p:strVal val="visible"/>
                                      </p:to>
                                    </p:set>
                                    <p:animEffect transition="in" filter="wipe(up)">
                                      <p:cBhvr>
                                        <p:cTn id="94" dur="500"/>
                                        <p:tgtEl>
                                          <p:spTgt spid="48"/>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0">
                                            <p:txEl>
                                              <p:pRg st="0" end="0"/>
                                            </p:txEl>
                                          </p:spTgt>
                                        </p:tgtEl>
                                        <p:attrNameLst>
                                          <p:attrName>style.visibility</p:attrName>
                                        </p:attrNameLst>
                                      </p:cBhvr>
                                      <p:to>
                                        <p:strVal val="visible"/>
                                      </p:to>
                                    </p:set>
                                    <p:animEffect transition="in" filter="wipe(left)">
                                      <p:cBhvr>
                                        <p:cTn id="97" dur="500"/>
                                        <p:tgtEl>
                                          <p:spTgt spid="50">
                                            <p:txEl>
                                              <p:pRg st="0" end="0"/>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xit" presetSubtype="4" fill="hold" nodeType="clickEffect">
                                  <p:stCondLst>
                                    <p:cond delay="0"/>
                                  </p:stCondLst>
                                  <p:childTnLst>
                                    <p:animEffect transition="out" filter="wipe(down)">
                                      <p:cBhvr>
                                        <p:cTn id="101" dur="500"/>
                                        <p:tgtEl>
                                          <p:spTgt spid="57"/>
                                        </p:tgtEl>
                                      </p:cBhvr>
                                    </p:animEffect>
                                    <p:set>
                                      <p:cBhvr>
                                        <p:cTn id="102" dur="1" fill="hold">
                                          <p:stCondLst>
                                            <p:cond delay="499"/>
                                          </p:stCondLst>
                                        </p:cTn>
                                        <p:tgtEl>
                                          <p:spTgt spid="57"/>
                                        </p:tgtEl>
                                        <p:attrNameLst>
                                          <p:attrName>style.visibility</p:attrName>
                                        </p:attrNameLst>
                                      </p:cBhvr>
                                      <p:to>
                                        <p:strVal val="hidden"/>
                                      </p:to>
                                    </p:set>
                                  </p:childTnLst>
                                </p:cTn>
                              </p:par>
                              <p:par>
                                <p:cTn id="103" presetID="22" presetClass="exit" presetSubtype="8" fill="hold" nodeType="withEffect">
                                  <p:stCondLst>
                                    <p:cond delay="0"/>
                                  </p:stCondLst>
                                  <p:childTnLst>
                                    <p:animEffect transition="out" filter="wipe(left)">
                                      <p:cBhvr>
                                        <p:cTn id="104" dur="500"/>
                                        <p:tgtEl>
                                          <p:spTgt spid="58"/>
                                        </p:tgtEl>
                                      </p:cBhvr>
                                    </p:animEffect>
                                    <p:set>
                                      <p:cBhvr>
                                        <p:cTn id="105" dur="1" fill="hold">
                                          <p:stCondLst>
                                            <p:cond delay="499"/>
                                          </p:stCondLst>
                                        </p:cTn>
                                        <p:tgtEl>
                                          <p:spTgt spid="58"/>
                                        </p:tgtEl>
                                        <p:attrNameLst>
                                          <p:attrName>style.visibility</p:attrName>
                                        </p:attrNameLst>
                                      </p:cBhvr>
                                      <p:to>
                                        <p:strVal val="hidden"/>
                                      </p:to>
                                    </p:set>
                                  </p:childTnLst>
                                </p:cTn>
                              </p:par>
                              <p:par>
                                <p:cTn id="106" presetID="22" presetClass="exit" presetSubtype="8" fill="hold" grpId="1" nodeType="withEffect">
                                  <p:stCondLst>
                                    <p:cond delay="0"/>
                                  </p:stCondLst>
                                  <p:childTnLst>
                                    <p:animEffect transition="out" filter="wipe(left)">
                                      <p:cBhvr>
                                        <p:cTn id="107" dur="500"/>
                                        <p:tgtEl>
                                          <p:spTgt spid="61"/>
                                        </p:tgtEl>
                                      </p:cBhvr>
                                    </p:animEffect>
                                    <p:set>
                                      <p:cBhvr>
                                        <p:cTn id="108" dur="1" fill="hold">
                                          <p:stCondLst>
                                            <p:cond delay="499"/>
                                          </p:stCondLst>
                                        </p:cTn>
                                        <p:tgtEl>
                                          <p:spTgt spid="61"/>
                                        </p:tgtEl>
                                        <p:attrNameLst>
                                          <p:attrName>style.visibility</p:attrName>
                                        </p:attrNameLst>
                                      </p:cBhvr>
                                      <p:to>
                                        <p:strVal val="hidden"/>
                                      </p:to>
                                    </p:set>
                                  </p:childTnLst>
                                </p:cTn>
                              </p:par>
                              <p:par>
                                <p:cTn id="109" presetID="1" presetClass="exit" presetSubtype="0" fill="hold" grpId="0" nodeType="withEffect">
                                  <p:stCondLst>
                                    <p:cond delay="0"/>
                                  </p:stCondLst>
                                  <p:childTnLst>
                                    <p:set>
                                      <p:cBhvr>
                                        <p:cTn id="110" dur="1" fill="hold">
                                          <p:stCondLst>
                                            <p:cond delay="0"/>
                                          </p:stCondLst>
                                        </p:cTn>
                                        <p:tgtEl>
                                          <p:spTgt spid="49">
                                            <p:txEl>
                                              <p:pRg st="0" end="0"/>
                                            </p:txEl>
                                          </p:spTgt>
                                        </p:tgtEl>
                                        <p:attrNameLst>
                                          <p:attrName>style.visibility</p:attrName>
                                        </p:attrNameLst>
                                      </p:cBhvr>
                                      <p:to>
                                        <p:strVal val="hidden"/>
                                      </p:to>
                                    </p:set>
                                  </p:childTnLst>
                                </p:cTn>
                              </p:par>
                              <p:par>
                                <p:cTn id="111" presetID="1" presetClass="exit" presetSubtype="0" fill="hold" grpId="0" nodeType="withEffect">
                                  <p:stCondLst>
                                    <p:cond delay="0"/>
                                  </p:stCondLst>
                                  <p:childTnLst>
                                    <p:set>
                                      <p:cBhvr>
                                        <p:cTn id="112" dur="1" fill="hold">
                                          <p:stCondLst>
                                            <p:cond delay="0"/>
                                          </p:stCondLst>
                                        </p:cTn>
                                        <p:tgtEl>
                                          <p:spTgt spid="49">
                                            <p:txEl>
                                              <p:pRg st="1" end="1"/>
                                            </p:txEl>
                                          </p:spTgt>
                                        </p:tgtEl>
                                        <p:attrNameLst>
                                          <p:attrName>style.visibility</p:attrName>
                                        </p:attrNameLst>
                                      </p:cBhvr>
                                      <p:to>
                                        <p:strVal val="hidden"/>
                                      </p:to>
                                    </p:set>
                                  </p:childTnLst>
                                </p:cTn>
                              </p:par>
                              <p:par>
                                <p:cTn id="113" presetID="10" presetClass="exit" presetSubtype="0" fill="hold" nodeType="withEffect">
                                  <p:stCondLst>
                                    <p:cond delay="0"/>
                                  </p:stCondLst>
                                  <p:childTnLst>
                                    <p:animEffect transition="out" filter="fade">
                                      <p:cBhvr>
                                        <p:cTn id="114" dur="500"/>
                                        <p:tgtEl>
                                          <p:spTgt spid="62"/>
                                        </p:tgtEl>
                                      </p:cBhvr>
                                    </p:animEffect>
                                    <p:set>
                                      <p:cBhvr>
                                        <p:cTn id="115" dur="1" fill="hold">
                                          <p:stCondLst>
                                            <p:cond delay="499"/>
                                          </p:stCondLst>
                                        </p:cTn>
                                        <p:tgtEl>
                                          <p:spTgt spid="62"/>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500"/>
                                        <p:tgtEl>
                                          <p:spTgt spid="48"/>
                                        </p:tgtEl>
                                      </p:cBhvr>
                                    </p:animEffect>
                                    <p:set>
                                      <p:cBhvr>
                                        <p:cTn id="118" dur="1" fill="hold">
                                          <p:stCondLst>
                                            <p:cond delay="499"/>
                                          </p:stCondLst>
                                        </p:cTn>
                                        <p:tgtEl>
                                          <p:spTgt spid="48"/>
                                        </p:tgtEl>
                                        <p:attrNameLst>
                                          <p:attrName>style.visibility</p:attrName>
                                        </p:attrNameLst>
                                      </p:cBhvr>
                                      <p:to>
                                        <p:strVal val="hidden"/>
                                      </p:to>
                                    </p:set>
                                  </p:childTnLst>
                                </p:cTn>
                              </p:par>
                            </p:childTnLst>
                          </p:cTn>
                        </p:par>
                        <p:par>
                          <p:cTn id="119" fill="hold">
                            <p:stCondLst>
                              <p:cond delay="500"/>
                            </p:stCondLst>
                            <p:childTnLst>
                              <p:par>
                                <p:cTn id="120" presetID="22" presetClass="entr" presetSubtype="8" fill="hold" grpId="0" nodeType="afterEffect">
                                  <p:stCondLst>
                                    <p:cond delay="0"/>
                                  </p:stCondLst>
                                  <p:childTnLst>
                                    <p:set>
                                      <p:cBhvr>
                                        <p:cTn id="121" dur="1" fill="hold">
                                          <p:stCondLst>
                                            <p:cond delay="0"/>
                                          </p:stCondLst>
                                        </p:cTn>
                                        <p:tgtEl>
                                          <p:spTgt spid="77"/>
                                        </p:tgtEl>
                                        <p:attrNameLst>
                                          <p:attrName>style.visibility</p:attrName>
                                        </p:attrNameLst>
                                      </p:cBhvr>
                                      <p:to>
                                        <p:strVal val="visible"/>
                                      </p:to>
                                    </p:set>
                                    <p:animEffect transition="in" filter="wipe(left)">
                                      <p:cBhvr>
                                        <p:cTn id="122" dur="500"/>
                                        <p:tgtEl>
                                          <p:spTgt spid="77"/>
                                        </p:tgtEl>
                                      </p:cBhvr>
                                    </p:animEffect>
                                  </p:childTnLst>
                                </p:cTn>
                              </p:par>
                              <p:par>
                                <p:cTn id="123" presetID="22" presetClass="entr" presetSubtype="1" fill="hold" nodeType="withEffect">
                                  <p:stCondLst>
                                    <p:cond delay="0"/>
                                  </p:stCondLst>
                                  <p:childTnLst>
                                    <p:set>
                                      <p:cBhvr>
                                        <p:cTn id="124" dur="1" fill="hold">
                                          <p:stCondLst>
                                            <p:cond delay="0"/>
                                          </p:stCondLst>
                                        </p:cTn>
                                        <p:tgtEl>
                                          <p:spTgt spid="65"/>
                                        </p:tgtEl>
                                        <p:attrNameLst>
                                          <p:attrName>style.visibility</p:attrName>
                                        </p:attrNameLst>
                                      </p:cBhvr>
                                      <p:to>
                                        <p:strVal val="visible"/>
                                      </p:to>
                                    </p:set>
                                    <p:animEffect transition="in" filter="wipe(up)">
                                      <p:cBhvr>
                                        <p:cTn id="125" dur="500"/>
                                        <p:tgtEl>
                                          <p:spTgt spid="65"/>
                                        </p:tgtEl>
                                      </p:cBhvr>
                                    </p:animEffect>
                                  </p:childTnLst>
                                </p:cTn>
                              </p:par>
                            </p:childTnLst>
                          </p:cTn>
                        </p:par>
                        <p:par>
                          <p:cTn id="126" fill="hold">
                            <p:stCondLst>
                              <p:cond delay="1000"/>
                            </p:stCondLst>
                            <p:childTnLst>
                              <p:par>
                                <p:cTn id="127" presetID="22" presetClass="entr" presetSubtype="1" fill="hold" grpId="0" nodeType="afterEffect">
                                  <p:stCondLst>
                                    <p:cond delay="0"/>
                                  </p:stCondLst>
                                  <p:childTnLst>
                                    <p:set>
                                      <p:cBhvr>
                                        <p:cTn id="128" dur="1" fill="hold">
                                          <p:stCondLst>
                                            <p:cond delay="0"/>
                                          </p:stCondLst>
                                        </p:cTn>
                                        <p:tgtEl>
                                          <p:spTgt spid="51"/>
                                        </p:tgtEl>
                                        <p:attrNameLst>
                                          <p:attrName>style.visibility</p:attrName>
                                        </p:attrNameLst>
                                      </p:cBhvr>
                                      <p:to>
                                        <p:strVal val="visible"/>
                                      </p:to>
                                    </p:set>
                                    <p:animEffect transition="in" filter="wipe(up)">
                                      <p:cBhvr>
                                        <p:cTn id="129" dur="500"/>
                                        <p:tgtEl>
                                          <p:spTgt spid="51"/>
                                        </p:tgtEl>
                                      </p:cBhvr>
                                    </p:animEffect>
                                  </p:childTnLst>
                                </p:cTn>
                              </p:par>
                              <p:par>
                                <p:cTn id="130" presetID="22" presetClass="entr" presetSubtype="8" fill="hold" grpId="0" nodeType="withEffect">
                                  <p:stCondLst>
                                    <p:cond delay="0"/>
                                  </p:stCondLst>
                                  <p:childTnLst>
                                    <p:set>
                                      <p:cBhvr>
                                        <p:cTn id="131" dur="1" fill="hold">
                                          <p:stCondLst>
                                            <p:cond delay="0"/>
                                          </p:stCondLst>
                                        </p:cTn>
                                        <p:tgtEl>
                                          <p:spTgt spid="52">
                                            <p:txEl>
                                              <p:pRg st="0" end="0"/>
                                            </p:txEl>
                                          </p:spTgt>
                                        </p:tgtEl>
                                        <p:attrNameLst>
                                          <p:attrName>style.visibility</p:attrName>
                                        </p:attrNameLst>
                                      </p:cBhvr>
                                      <p:to>
                                        <p:strVal val="visible"/>
                                      </p:to>
                                    </p:set>
                                    <p:animEffect transition="in" filter="wipe(left)">
                                      <p:cBhvr>
                                        <p:cTn id="132" dur="500"/>
                                        <p:tgtEl>
                                          <p:spTgt spid="52">
                                            <p:txEl>
                                              <p:pRg st="0" end="0"/>
                                            </p:txEl>
                                          </p:spTgt>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52">
                                            <p:txEl>
                                              <p:pRg st="1" end="1"/>
                                            </p:txEl>
                                          </p:spTgt>
                                        </p:tgtEl>
                                        <p:attrNameLst>
                                          <p:attrName>style.visibility</p:attrName>
                                        </p:attrNameLst>
                                      </p:cBhvr>
                                      <p:to>
                                        <p:strVal val="visible"/>
                                      </p:to>
                                    </p:set>
                                    <p:animEffect transition="in" filter="wipe(left)">
                                      <p:cBhvr>
                                        <p:cTn id="135" dur="500"/>
                                        <p:tgtEl>
                                          <p:spTgt spid="52">
                                            <p:txEl>
                                              <p:pRg st="1" end="1"/>
                                            </p:txEl>
                                          </p:spTgt>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xit" presetSubtype="0" fill="hold" nodeType="clickEffect">
                                  <p:stCondLst>
                                    <p:cond delay="0"/>
                                  </p:stCondLst>
                                  <p:childTnLst>
                                    <p:animEffect transition="out" filter="fade">
                                      <p:cBhvr>
                                        <p:cTn id="139" dur="500"/>
                                        <p:tgtEl>
                                          <p:spTgt spid="65"/>
                                        </p:tgtEl>
                                      </p:cBhvr>
                                    </p:animEffect>
                                    <p:set>
                                      <p:cBhvr>
                                        <p:cTn id="140" dur="1" fill="hold">
                                          <p:stCondLst>
                                            <p:cond delay="499"/>
                                          </p:stCondLst>
                                        </p:cTn>
                                        <p:tgtEl>
                                          <p:spTgt spid="65"/>
                                        </p:tgtEl>
                                        <p:attrNameLst>
                                          <p:attrName>style.visibility</p:attrName>
                                        </p:attrNameLst>
                                      </p:cBhvr>
                                      <p:to>
                                        <p:strVal val="hidden"/>
                                      </p:to>
                                    </p:set>
                                  </p:childTnLst>
                                </p:cTn>
                              </p:par>
                              <p:par>
                                <p:cTn id="141" presetID="10" presetClass="exit" presetSubtype="0" fill="hold" grpId="1" nodeType="withEffect">
                                  <p:stCondLst>
                                    <p:cond delay="0"/>
                                  </p:stCondLst>
                                  <p:childTnLst>
                                    <p:animEffect transition="out" filter="fade">
                                      <p:cBhvr>
                                        <p:cTn id="142" dur="500"/>
                                        <p:tgtEl>
                                          <p:spTgt spid="51"/>
                                        </p:tgtEl>
                                      </p:cBhvr>
                                    </p:animEffect>
                                    <p:set>
                                      <p:cBhvr>
                                        <p:cTn id="143" dur="1" fill="hold">
                                          <p:stCondLst>
                                            <p:cond delay="499"/>
                                          </p:stCondLst>
                                        </p:cTn>
                                        <p:tgtEl>
                                          <p:spTgt spid="51"/>
                                        </p:tgtEl>
                                        <p:attrNameLst>
                                          <p:attrName>style.visibility</p:attrName>
                                        </p:attrNameLst>
                                      </p:cBhvr>
                                      <p:to>
                                        <p:strVal val="hidden"/>
                                      </p:to>
                                    </p:set>
                                  </p:childTnLst>
                                </p:cTn>
                              </p:par>
                              <p:par>
                                <p:cTn id="144" presetID="10" presetClass="exit" presetSubtype="0" fill="hold" grpId="1" nodeType="withEffect">
                                  <p:stCondLst>
                                    <p:cond delay="0"/>
                                  </p:stCondLst>
                                  <p:childTnLst>
                                    <p:animEffect transition="out" filter="fade">
                                      <p:cBhvr>
                                        <p:cTn id="145" dur="500"/>
                                        <p:tgtEl>
                                          <p:spTgt spid="52">
                                            <p:txEl>
                                              <p:pRg st="0" end="0"/>
                                            </p:txEl>
                                          </p:spTgt>
                                        </p:tgtEl>
                                      </p:cBhvr>
                                    </p:animEffect>
                                    <p:set>
                                      <p:cBhvr>
                                        <p:cTn id="146" dur="1" fill="hold">
                                          <p:stCondLst>
                                            <p:cond delay="499"/>
                                          </p:stCondLst>
                                        </p:cTn>
                                        <p:tgtEl>
                                          <p:spTgt spid="52">
                                            <p:txEl>
                                              <p:pRg st="0" end="0"/>
                                            </p:txEl>
                                          </p:spTgt>
                                        </p:tgtEl>
                                        <p:attrNameLst>
                                          <p:attrName>style.visibility</p:attrName>
                                        </p:attrNameLst>
                                      </p:cBhvr>
                                      <p:to>
                                        <p:strVal val="hidden"/>
                                      </p:to>
                                    </p:set>
                                  </p:childTnLst>
                                </p:cTn>
                              </p:par>
                              <p:par>
                                <p:cTn id="147" presetID="10" presetClass="exit" presetSubtype="0" fill="hold" grpId="1" nodeType="withEffect">
                                  <p:stCondLst>
                                    <p:cond delay="0"/>
                                  </p:stCondLst>
                                  <p:childTnLst>
                                    <p:animEffect transition="out" filter="fade">
                                      <p:cBhvr>
                                        <p:cTn id="148" dur="500"/>
                                        <p:tgtEl>
                                          <p:spTgt spid="52">
                                            <p:txEl>
                                              <p:pRg st="1" end="1"/>
                                            </p:txEl>
                                          </p:spTgt>
                                        </p:tgtEl>
                                      </p:cBhvr>
                                    </p:animEffect>
                                    <p:set>
                                      <p:cBhvr>
                                        <p:cTn id="149" dur="1" fill="hold">
                                          <p:stCondLst>
                                            <p:cond delay="499"/>
                                          </p:stCondLst>
                                        </p:cTn>
                                        <p:tgtEl>
                                          <p:spTgt spid="52">
                                            <p:txEl>
                                              <p:pRg st="1" end="1"/>
                                            </p:txEl>
                                          </p:spTgt>
                                        </p:tgtEl>
                                        <p:attrNameLst>
                                          <p:attrName>style.visibility</p:attrName>
                                        </p:attrNameLst>
                                      </p:cBhvr>
                                      <p:to>
                                        <p:strVal val="hidden"/>
                                      </p:to>
                                    </p:set>
                                  </p:childTnLst>
                                </p:cTn>
                              </p:par>
                            </p:childTnLst>
                          </p:cTn>
                        </p:par>
                        <p:par>
                          <p:cTn id="150" fill="hold">
                            <p:stCondLst>
                              <p:cond delay="500"/>
                            </p:stCondLst>
                            <p:childTnLst>
                              <p:par>
                                <p:cTn id="151" presetID="22" presetClass="entr" presetSubtype="8"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left)">
                                      <p:cBhvr>
                                        <p:cTn id="153"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7" grpId="1" animBg="1"/>
      <p:bldP spid="48" grpId="0" animBg="1"/>
      <p:bldP spid="48" grpId="1" animBg="1"/>
      <p:bldP spid="49" grpId="0" build="allAtOnce"/>
      <p:bldP spid="49" grpId="1" build="allAtOnce"/>
      <p:bldP spid="50" grpId="0" build="p"/>
      <p:bldP spid="51" grpId="0" animBg="1"/>
      <p:bldP spid="51" grpId="1" animBg="1"/>
      <p:bldP spid="52" grpId="0" build="p"/>
      <p:bldP spid="52" grpId="1" build="allAtOnce"/>
      <p:bldP spid="54" grpId="0" animBg="1"/>
      <p:bldP spid="55" grpId="0" animBg="1"/>
      <p:bldP spid="56" grpId="0" animBg="1"/>
      <p:bldP spid="59" grpId="0"/>
      <p:bldP spid="59" grpId="1"/>
      <p:bldP spid="61" grpId="0"/>
      <p:bldP spid="61" grpId="1"/>
      <p:bldP spid="63" grpId="0" animBg="1"/>
      <p:bldP spid="64" grpId="0" animBg="1"/>
      <p:bldP spid="77" grpId="0" animBg="1"/>
      <p:bldP spid="79" grpId="0" animBg="1"/>
      <p:bldP spid="9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6788" y="838200"/>
            <a:ext cx="4670425" cy="454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16843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a:t>NO INSURANCE BENEFIT</a:t>
            </a:r>
          </a:p>
        </p:txBody>
      </p:sp>
    </p:spTree>
    <p:extLst>
      <p:ext uri="{BB962C8B-B14F-4D97-AF65-F5344CB8AC3E}">
        <p14:creationId xmlns:p14="http://schemas.microsoft.com/office/powerpoint/2010/main" val="21245479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3946139"/>
              </p:ext>
            </p:extLst>
          </p:nvPr>
        </p:nvGraphicFramePr>
        <p:xfrm>
          <a:off x="1492468" y="1357998"/>
          <a:ext cx="6096000" cy="3672840"/>
        </p:xfrm>
        <a:graphic>
          <a:graphicData uri="http://schemas.openxmlformats.org/drawingml/2006/table">
            <a:tbl>
              <a:tblPr firstRow="1" bandRow="1">
                <a:effectLst>
                  <a:outerShdw blurRad="63500" sx="102000" sy="102000" algn="ctr" rotWithShape="0">
                    <a:prstClr val="black">
                      <a:alpha val="40000"/>
                    </a:prstClr>
                  </a:outerShdw>
                </a:effectLst>
                <a:tableStyleId>{7DF18680-E054-41AD-8BC1-D1AEF772440D}</a:tableStyleId>
              </a:tblPr>
              <a:tblGrid>
                <a:gridCol w="1552815">
                  <a:extLst>
                    <a:ext uri="{9D8B030D-6E8A-4147-A177-3AD203B41FA5}">
                      <a16:colId xmlns:a16="http://schemas.microsoft.com/office/drawing/2014/main" val="20000"/>
                    </a:ext>
                  </a:extLst>
                </a:gridCol>
                <a:gridCol w="1190385">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2438400">
                  <a:extLst>
                    <a:ext uri="{9D8B030D-6E8A-4147-A177-3AD203B41FA5}">
                      <a16:colId xmlns:a16="http://schemas.microsoft.com/office/drawing/2014/main" val="20003"/>
                    </a:ext>
                  </a:extLst>
                </a:gridCol>
              </a:tblGrid>
              <a:tr h="370840">
                <a:tc>
                  <a:txBody>
                    <a:bodyPr/>
                    <a:lstStyle/>
                    <a:p>
                      <a:pPr algn="ctr"/>
                      <a:r>
                        <a:rPr lang="en-PH" sz="1400" dirty="0">
                          <a:latin typeface="Century Gothic" pitchFamily="34" charset="0"/>
                        </a:rPr>
                        <a:t>PACKAGE</a:t>
                      </a:r>
                    </a:p>
                  </a:txBody>
                  <a:tcPr anchor="ctr">
                    <a:lnR w="38100" cap="flat" cmpd="sng" algn="ctr">
                      <a:solidFill>
                        <a:schemeClr val="bg1">
                          <a:lumMod val="85000"/>
                        </a:schemeClr>
                      </a:solidFill>
                      <a:prstDash val="solid"/>
                      <a:round/>
                      <a:headEnd type="none" w="med" len="med"/>
                      <a:tailEnd type="none" w="med" len="med"/>
                    </a:lnR>
                    <a:solidFill>
                      <a:srgbClr val="009900"/>
                    </a:solidFill>
                  </a:tcPr>
                </a:tc>
                <a:tc>
                  <a:txBody>
                    <a:bodyPr/>
                    <a:lstStyle/>
                    <a:p>
                      <a:pPr algn="ctr"/>
                      <a:r>
                        <a:rPr lang="en-PH" sz="1400" dirty="0">
                          <a:latin typeface="Century Gothic" pitchFamily="34" charset="0"/>
                        </a:rPr>
                        <a:t>CONTRACT PRICE</a:t>
                      </a:r>
                    </a:p>
                  </a:txBody>
                  <a:tcPr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solidFill>
                      <a:srgbClr val="009900"/>
                    </a:solidFill>
                  </a:tcPr>
                </a:tc>
                <a:tc>
                  <a:txBody>
                    <a:bodyPr/>
                    <a:lstStyle/>
                    <a:p>
                      <a:pPr algn="ctr"/>
                      <a:r>
                        <a:rPr lang="en-PH" sz="1400" dirty="0">
                          <a:latin typeface="Century Gothic" pitchFamily="34" charset="0"/>
                        </a:rPr>
                        <a:t>CHAPEL</a:t>
                      </a:r>
                    </a:p>
                  </a:txBody>
                  <a:tcPr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solidFill>
                      <a:srgbClr val="009900"/>
                    </a:solidFill>
                  </a:tcPr>
                </a:tc>
                <a:tc>
                  <a:txBody>
                    <a:bodyPr/>
                    <a:lstStyle/>
                    <a:p>
                      <a:pPr algn="ctr"/>
                      <a:r>
                        <a:rPr lang="en-PH" sz="1400" dirty="0">
                          <a:latin typeface="Century Gothic" pitchFamily="34" charset="0"/>
                        </a:rPr>
                        <a:t>CASKET</a:t>
                      </a:r>
                    </a:p>
                  </a:txBody>
                  <a:tcPr anchor="ctr">
                    <a:lnL w="38100" cap="flat" cmpd="sng" algn="ctr">
                      <a:solidFill>
                        <a:schemeClr val="bg1">
                          <a:lumMod val="85000"/>
                        </a:schemeClr>
                      </a:solidFill>
                      <a:prstDash val="solid"/>
                      <a:round/>
                      <a:headEnd type="none" w="med" len="med"/>
                      <a:tailEnd type="none" w="med" len="med"/>
                    </a:lnL>
                    <a:solidFill>
                      <a:srgbClr val="009900"/>
                    </a:solidFill>
                  </a:tcPr>
                </a:tc>
                <a:extLst>
                  <a:ext uri="{0D108BD9-81ED-4DB2-BD59-A6C34878D82A}">
                    <a16:rowId xmlns:a16="http://schemas.microsoft.com/office/drawing/2014/main" val="10000"/>
                  </a:ext>
                </a:extLst>
              </a:tr>
              <a:tr h="365760">
                <a:tc>
                  <a:txBody>
                    <a:bodyPr/>
                    <a:lstStyle/>
                    <a:p>
                      <a:pPr algn="ctr"/>
                      <a:r>
                        <a:rPr lang="en-PH" sz="1200" b="1" dirty="0">
                          <a:latin typeface="Century Gothic" pitchFamily="34" charset="0"/>
                        </a:rPr>
                        <a:t>VIVIR</a:t>
                      </a:r>
                    </a:p>
                  </a:txBody>
                  <a:tcPr anchor="ctr">
                    <a:lnR w="38100" cap="flat" cmpd="sng" algn="ctr">
                      <a:solidFill>
                        <a:schemeClr val="bg1">
                          <a:lumMod val="85000"/>
                        </a:schemeClr>
                      </a:solidFill>
                      <a:prstDash val="solid"/>
                      <a:round/>
                      <a:headEnd type="none" w="med" len="med"/>
                      <a:tailEnd type="none" w="med" len="med"/>
                    </a:lnR>
                    <a:lnB w="6350" cap="flat" cmpd="sng" algn="ctr">
                      <a:solidFill>
                        <a:schemeClr val="bg1">
                          <a:lumMod val="85000"/>
                        </a:schemeClr>
                      </a:solidFill>
                      <a:prstDash val="solid"/>
                      <a:round/>
                      <a:headEnd type="none" w="med" len="med"/>
                      <a:tailEnd type="none" w="med" len="med"/>
                    </a:lnB>
                    <a:solidFill>
                      <a:srgbClr val="99FF99"/>
                    </a:solidFill>
                  </a:tcPr>
                </a:tc>
                <a:tc>
                  <a:txBody>
                    <a:bodyPr/>
                    <a:lstStyle/>
                    <a:p>
                      <a:pPr algn="ctr"/>
                      <a:r>
                        <a:rPr lang="en-PH" sz="1200" b="1" dirty="0">
                          <a:latin typeface="Century Gothic" pitchFamily="34" charset="0"/>
                        </a:rPr>
                        <a:t>30,000</a:t>
                      </a:r>
                    </a:p>
                  </a:txBody>
                  <a:tcPr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B w="6350" cap="flat" cmpd="sng" algn="ctr">
                      <a:solidFill>
                        <a:schemeClr val="bg1">
                          <a:lumMod val="85000"/>
                        </a:schemeClr>
                      </a:solidFill>
                      <a:prstDash val="solid"/>
                      <a:round/>
                      <a:headEnd type="none" w="med" len="med"/>
                      <a:tailEnd type="none" w="med" len="med"/>
                    </a:lnB>
                    <a:solidFill>
                      <a:srgbClr val="99FF99"/>
                    </a:solidFill>
                  </a:tcPr>
                </a:tc>
                <a:tc rowSpan="3">
                  <a:txBody>
                    <a:bodyPr/>
                    <a:lstStyle/>
                    <a:p>
                      <a:pPr algn="ctr"/>
                      <a:r>
                        <a:rPr lang="en-PH" sz="1200" b="1" dirty="0">
                          <a:latin typeface="Century Gothic" pitchFamily="34" charset="0"/>
                        </a:rPr>
                        <a:t>SMALL</a:t>
                      </a:r>
                    </a:p>
                  </a:txBody>
                  <a:tcPr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B w="6350" cap="flat" cmpd="sng" algn="ctr">
                      <a:solidFill>
                        <a:schemeClr val="bg1">
                          <a:lumMod val="85000"/>
                        </a:schemeClr>
                      </a:solidFill>
                      <a:prstDash val="solid"/>
                      <a:round/>
                      <a:headEnd type="none" w="med" len="med"/>
                      <a:tailEnd type="none" w="med" len="med"/>
                    </a:lnB>
                    <a:solidFill>
                      <a:srgbClr val="99FF99"/>
                    </a:solidFill>
                  </a:tcPr>
                </a:tc>
                <a:tc>
                  <a:txBody>
                    <a:bodyPr/>
                    <a:lstStyle/>
                    <a:p>
                      <a:pPr algn="ctr"/>
                      <a:r>
                        <a:rPr lang="en-PH" sz="1200" b="1" dirty="0">
                          <a:latin typeface="Century Gothic" pitchFamily="34" charset="0"/>
                        </a:rPr>
                        <a:t>LOCAL WOOD STUCCO FINISH</a:t>
                      </a:r>
                    </a:p>
                  </a:txBody>
                  <a:tcPr anchor="ctr">
                    <a:lnL w="38100" cap="flat" cmpd="sng" algn="ctr">
                      <a:solidFill>
                        <a:schemeClr val="bg1">
                          <a:lumMod val="85000"/>
                        </a:schemeClr>
                      </a:solidFill>
                      <a:prstDash val="solid"/>
                      <a:round/>
                      <a:headEnd type="none" w="med" len="med"/>
                      <a:tailEnd type="none" w="med" len="med"/>
                    </a:lnL>
                    <a:lnB w="6350" cap="flat" cmpd="sng" algn="ctr">
                      <a:solidFill>
                        <a:schemeClr val="bg1">
                          <a:lumMod val="85000"/>
                        </a:schemeClr>
                      </a:solidFill>
                      <a:prstDash val="solid"/>
                      <a:round/>
                      <a:headEnd type="none" w="med" len="med"/>
                      <a:tailEnd type="none" w="med" len="med"/>
                    </a:lnB>
                    <a:solidFill>
                      <a:srgbClr val="99FF99"/>
                    </a:solidFill>
                  </a:tcPr>
                </a:tc>
                <a:extLst>
                  <a:ext uri="{0D108BD9-81ED-4DB2-BD59-A6C34878D82A}">
                    <a16:rowId xmlns:a16="http://schemas.microsoft.com/office/drawing/2014/main" val="10001"/>
                  </a:ext>
                </a:extLst>
              </a:tr>
              <a:tr h="365760">
                <a:tc>
                  <a:txBody>
                    <a:bodyPr/>
                    <a:lstStyle/>
                    <a:p>
                      <a:pPr algn="ctr"/>
                      <a:r>
                        <a:rPr lang="en-PH" sz="1200" b="1" dirty="0">
                          <a:latin typeface="Century Gothic" pitchFamily="34" charset="0"/>
                        </a:rPr>
                        <a:t>EL CIELO</a:t>
                      </a:r>
                    </a:p>
                  </a:txBody>
                  <a:tcPr anchor="ctr">
                    <a:lnR w="3810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PH" sz="1200" b="1" dirty="0">
                          <a:latin typeface="Century Gothic" pitchFamily="34" charset="0"/>
                        </a:rPr>
                        <a:t>40,000</a:t>
                      </a:r>
                    </a:p>
                  </a:txBody>
                  <a:tcPr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vMerge="1">
                  <a:txBody>
                    <a:bodyPr/>
                    <a:lstStyle/>
                    <a:p>
                      <a:pPr algn="ctr"/>
                      <a:endParaRPr lang="en-PH" sz="1200" b="1" dirty="0">
                        <a:latin typeface="Century Gothic" pitchFamily="34" charset="0"/>
                      </a:endParaRPr>
                    </a:p>
                  </a:txBody>
                  <a:tcPr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PH" sz="1200" b="1" dirty="0">
                          <a:latin typeface="Century Gothic" pitchFamily="34" charset="0"/>
                        </a:rPr>
                        <a:t>LOCAL WOOD SMOOTH FINISH</a:t>
                      </a:r>
                    </a:p>
                  </a:txBody>
                  <a:tcPr anchor="ctr">
                    <a:lnL w="3810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65760">
                <a:tc>
                  <a:txBody>
                    <a:bodyPr/>
                    <a:lstStyle/>
                    <a:p>
                      <a:pPr algn="ctr"/>
                      <a:r>
                        <a:rPr lang="en-PH" sz="1200" b="1" dirty="0">
                          <a:latin typeface="Century Gothic" pitchFamily="34" charset="0"/>
                        </a:rPr>
                        <a:t>AMOR</a:t>
                      </a:r>
                    </a:p>
                  </a:txBody>
                  <a:tcPr anchor="ctr">
                    <a:lnR w="3810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99FF99"/>
                    </a:solidFill>
                  </a:tcPr>
                </a:tc>
                <a:tc>
                  <a:txBody>
                    <a:bodyPr/>
                    <a:lstStyle/>
                    <a:p>
                      <a:pPr algn="ctr"/>
                      <a:r>
                        <a:rPr lang="en-PH" sz="1200" b="1" dirty="0">
                          <a:latin typeface="Century Gothic" pitchFamily="34" charset="0"/>
                        </a:rPr>
                        <a:t>50,000</a:t>
                      </a:r>
                    </a:p>
                  </a:txBody>
                  <a:tcPr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99FF99"/>
                    </a:solidFill>
                  </a:tcPr>
                </a:tc>
                <a:tc vMerge="1">
                  <a:txBody>
                    <a:bodyPr/>
                    <a:lstStyle/>
                    <a:p>
                      <a:pPr algn="ctr"/>
                      <a:endParaRPr lang="en-PH" sz="1200" b="1" dirty="0">
                        <a:latin typeface="Century Gothic" pitchFamily="34" charset="0"/>
                      </a:endParaRPr>
                    </a:p>
                  </a:txBody>
                  <a:tcPr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99FF99"/>
                    </a:solidFill>
                  </a:tcPr>
                </a:tc>
                <a:tc>
                  <a:txBody>
                    <a:bodyPr/>
                    <a:lstStyle/>
                    <a:p>
                      <a:pPr algn="ctr"/>
                      <a:r>
                        <a:rPr lang="en-PH" sz="1200" b="1" dirty="0">
                          <a:latin typeface="Century Gothic" pitchFamily="34" charset="0"/>
                        </a:rPr>
                        <a:t>LOCAL WOOD SMOOTH FINISH</a:t>
                      </a:r>
                    </a:p>
                    <a:p>
                      <a:pPr algn="ctr"/>
                      <a:r>
                        <a:rPr lang="en-PH" sz="1100" dirty="0">
                          <a:latin typeface="Century Gothic" pitchFamily="34" charset="0"/>
                        </a:rPr>
                        <a:t>WITH IMPORTED HANDLES</a:t>
                      </a:r>
                    </a:p>
                  </a:txBody>
                  <a:tcPr anchor="ctr">
                    <a:lnL w="3810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99FF99"/>
                    </a:solidFill>
                  </a:tcPr>
                </a:tc>
                <a:extLst>
                  <a:ext uri="{0D108BD9-81ED-4DB2-BD59-A6C34878D82A}">
                    <a16:rowId xmlns:a16="http://schemas.microsoft.com/office/drawing/2014/main" val="10003"/>
                  </a:ext>
                </a:extLst>
              </a:tr>
              <a:tr h="365760">
                <a:tc>
                  <a:txBody>
                    <a:bodyPr/>
                    <a:lstStyle/>
                    <a:p>
                      <a:pPr algn="ctr"/>
                      <a:r>
                        <a:rPr lang="en-PH" sz="1200" b="1" dirty="0">
                          <a:latin typeface="Century Gothic" pitchFamily="34" charset="0"/>
                        </a:rPr>
                        <a:t>LA CORAZON</a:t>
                      </a:r>
                    </a:p>
                  </a:txBody>
                  <a:tcPr anchor="ctr">
                    <a:lnR w="3810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PH" sz="1200" b="1" dirty="0">
                          <a:latin typeface="Century Gothic" pitchFamily="34" charset="0"/>
                        </a:rPr>
                        <a:t>70,000</a:t>
                      </a:r>
                    </a:p>
                  </a:txBody>
                  <a:tcPr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rowSpan="4">
                  <a:txBody>
                    <a:bodyPr/>
                    <a:lstStyle/>
                    <a:p>
                      <a:pPr algn="ctr"/>
                      <a:r>
                        <a:rPr lang="en-PH" sz="1200" b="1" dirty="0">
                          <a:latin typeface="Century Gothic" pitchFamily="34" charset="0"/>
                        </a:rPr>
                        <a:t>MEDIUM</a:t>
                      </a:r>
                    </a:p>
                  </a:txBody>
                  <a:tcPr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PH" sz="1200" b="1" dirty="0">
                          <a:latin typeface="Century Gothic" pitchFamily="34" charset="0"/>
                        </a:rPr>
                        <a:t>LOCAL METAL STANDARD</a:t>
                      </a:r>
                    </a:p>
                  </a:txBody>
                  <a:tcPr anchor="ctr">
                    <a:lnL w="3810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65760">
                <a:tc>
                  <a:txBody>
                    <a:bodyPr/>
                    <a:lstStyle/>
                    <a:p>
                      <a:pPr algn="ctr"/>
                      <a:r>
                        <a:rPr lang="en-PH" sz="1200" b="1" dirty="0">
                          <a:latin typeface="Century Gothic" pitchFamily="34" charset="0"/>
                        </a:rPr>
                        <a:t>EL SUEÑO</a:t>
                      </a:r>
                    </a:p>
                  </a:txBody>
                  <a:tcPr anchor="ctr">
                    <a:lnR w="3810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solidFill>
                      <a:srgbClr val="99FF99"/>
                    </a:solidFill>
                  </a:tcPr>
                </a:tc>
                <a:tc>
                  <a:txBody>
                    <a:bodyPr/>
                    <a:lstStyle/>
                    <a:p>
                      <a:pPr algn="ctr"/>
                      <a:r>
                        <a:rPr lang="en-PH" sz="1200" b="1" dirty="0">
                          <a:latin typeface="Century Gothic" pitchFamily="34" charset="0"/>
                        </a:rPr>
                        <a:t>100,000</a:t>
                      </a:r>
                    </a:p>
                  </a:txBody>
                  <a:tcPr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solidFill>
                      <a:srgbClr val="99FF99"/>
                    </a:solidFill>
                  </a:tcPr>
                </a:tc>
                <a:tc vMerge="1">
                  <a:txBody>
                    <a:bodyPr/>
                    <a:lstStyle/>
                    <a:p>
                      <a:pPr algn="ctr"/>
                      <a:endParaRPr lang="en-PH" sz="1200" b="1" dirty="0">
                        <a:latin typeface="Century Gothic" pitchFamily="34" charset="0"/>
                      </a:endParaRPr>
                    </a:p>
                  </a:txBody>
                  <a:tcPr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solidFill>
                      <a:srgbClr val="99FF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PH" sz="1200" b="1" dirty="0">
                          <a:latin typeface="Century Gothic" pitchFamily="34" charset="0"/>
                        </a:rPr>
                        <a:t>LOCAL METAL PREMIUM</a:t>
                      </a:r>
                    </a:p>
                  </a:txBody>
                  <a:tcPr anchor="ctr">
                    <a:lnL w="3810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99FF99"/>
                    </a:solidFill>
                  </a:tcPr>
                </a:tc>
                <a:extLst>
                  <a:ext uri="{0D108BD9-81ED-4DB2-BD59-A6C34878D82A}">
                    <a16:rowId xmlns:a16="http://schemas.microsoft.com/office/drawing/2014/main" val="10005"/>
                  </a:ext>
                </a:extLst>
              </a:tr>
              <a:tr h="365760">
                <a:tc>
                  <a:txBody>
                    <a:bodyPr/>
                    <a:lstStyle/>
                    <a:p>
                      <a:pPr algn="ctr"/>
                      <a:r>
                        <a:rPr lang="en-PH" sz="1200" b="1" dirty="0">
                          <a:latin typeface="Century Gothic" pitchFamily="34" charset="0"/>
                        </a:rPr>
                        <a:t>LA LUZ</a:t>
                      </a:r>
                    </a:p>
                  </a:txBody>
                  <a:tcPr anchor="ctr">
                    <a:lnR w="38100" cap="flat" cmpd="sng" algn="ctr">
                      <a:solidFill>
                        <a:schemeClr val="bg1">
                          <a:lumMod val="85000"/>
                        </a:schemeClr>
                      </a:solidFill>
                      <a:prstDash val="solid"/>
                      <a:round/>
                      <a:headEnd type="none" w="med" len="med"/>
                      <a:tailEnd type="none" w="med" len="med"/>
                    </a:lnR>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PH" sz="1200" b="1" dirty="0">
                          <a:latin typeface="Century Gothic" pitchFamily="34" charset="0"/>
                        </a:rPr>
                        <a:t>120,000</a:t>
                      </a:r>
                    </a:p>
                  </a:txBody>
                  <a:tcPr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B w="6350" cap="flat" cmpd="sng" algn="ctr">
                      <a:solidFill>
                        <a:schemeClr val="bg1">
                          <a:lumMod val="85000"/>
                        </a:schemeClr>
                      </a:solidFill>
                      <a:prstDash val="solid"/>
                      <a:round/>
                      <a:headEnd type="none" w="med" len="med"/>
                      <a:tailEnd type="none" w="med" len="med"/>
                    </a:lnB>
                    <a:solidFill>
                      <a:schemeClr val="bg1"/>
                    </a:solidFill>
                  </a:tcPr>
                </a:tc>
                <a:tc vMerge="1">
                  <a:txBody>
                    <a:bodyPr/>
                    <a:lstStyle/>
                    <a:p>
                      <a:pPr algn="ctr"/>
                      <a:endParaRPr lang="en-PH" sz="1200" b="1" dirty="0">
                        <a:latin typeface="Century Gothic" pitchFamily="34" charset="0"/>
                      </a:endParaRPr>
                    </a:p>
                  </a:txBody>
                  <a:tcPr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PH" sz="1200" b="1" dirty="0">
                          <a:latin typeface="Century Gothic" pitchFamily="34" charset="0"/>
                        </a:rPr>
                        <a:t>LOCAL METAL HIGH-END</a:t>
                      </a:r>
                    </a:p>
                  </a:txBody>
                  <a:tcPr anchor="ctr">
                    <a:lnL w="3810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65760">
                <a:tc>
                  <a:txBody>
                    <a:bodyPr/>
                    <a:lstStyle/>
                    <a:p>
                      <a:pPr algn="ctr"/>
                      <a:r>
                        <a:rPr lang="en-PH" sz="1200" b="1" dirty="0">
                          <a:latin typeface="Century Gothic" pitchFamily="34" charset="0"/>
                        </a:rPr>
                        <a:t>LA VIDA DEL ALMA</a:t>
                      </a:r>
                    </a:p>
                  </a:txBody>
                  <a:tcPr anchor="ctr">
                    <a:lnR w="3810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99FF99"/>
                    </a:solidFill>
                  </a:tcPr>
                </a:tc>
                <a:tc>
                  <a:txBody>
                    <a:bodyPr/>
                    <a:lstStyle/>
                    <a:p>
                      <a:pPr algn="ctr"/>
                      <a:r>
                        <a:rPr lang="en-PH" sz="1200" b="1" dirty="0">
                          <a:latin typeface="Century Gothic" pitchFamily="34" charset="0"/>
                        </a:rPr>
                        <a:t>150,000</a:t>
                      </a:r>
                    </a:p>
                  </a:txBody>
                  <a:tcPr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99FF99"/>
                    </a:solidFill>
                  </a:tcPr>
                </a:tc>
                <a:tc vMerge="1">
                  <a:txBody>
                    <a:bodyPr/>
                    <a:lstStyle/>
                    <a:p>
                      <a:pPr algn="ctr"/>
                      <a:endParaRPr lang="en-PH" sz="1200" b="1" dirty="0">
                        <a:latin typeface="Century Gothic" pitchFamily="34" charset="0"/>
                      </a:endParaRPr>
                    </a:p>
                  </a:txBody>
                  <a:tcPr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99FF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PH" sz="1200" b="1" dirty="0">
                          <a:latin typeface="Century Gothic" pitchFamily="34" charset="0"/>
                        </a:rPr>
                        <a:t>LOCAL METAL HIGH-END</a:t>
                      </a:r>
                      <a:r>
                        <a:rPr lang="en-PH" sz="1200" b="1" baseline="0" dirty="0">
                          <a:latin typeface="Century Gothic" pitchFamily="34" charset="0"/>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PH" sz="1100" baseline="0" dirty="0">
                          <a:latin typeface="Century Gothic" pitchFamily="34" charset="0"/>
                        </a:rPr>
                        <a:t>WITH IMPORTED HANDLES</a:t>
                      </a:r>
                      <a:endParaRPr lang="en-PH" sz="1100" dirty="0">
                        <a:latin typeface="Century Gothic" pitchFamily="34" charset="0"/>
                      </a:endParaRPr>
                    </a:p>
                  </a:txBody>
                  <a:tcPr anchor="ctr">
                    <a:lnL w="3810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99FF99"/>
                    </a:solidFill>
                  </a:tcPr>
                </a:tc>
                <a:extLst>
                  <a:ext uri="{0D108BD9-81ED-4DB2-BD59-A6C34878D82A}">
                    <a16:rowId xmlns:a16="http://schemas.microsoft.com/office/drawing/2014/main" val="10007"/>
                  </a:ext>
                </a:extLst>
              </a:tr>
              <a:tr h="365760">
                <a:tc>
                  <a:txBody>
                    <a:bodyPr/>
                    <a:lstStyle/>
                    <a:p>
                      <a:pPr algn="ctr"/>
                      <a:r>
                        <a:rPr lang="en-PH" sz="1200" b="1" dirty="0">
                          <a:latin typeface="Century Gothic" pitchFamily="34" charset="0"/>
                        </a:rPr>
                        <a:t>CARIÑO</a:t>
                      </a:r>
                    </a:p>
                  </a:txBody>
                  <a:tcPr anchor="ctr">
                    <a:lnR w="3810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PH" sz="1200" b="1" dirty="0">
                          <a:latin typeface="Century Gothic" pitchFamily="34" charset="0"/>
                        </a:rPr>
                        <a:t>200,000</a:t>
                      </a:r>
                    </a:p>
                  </a:txBody>
                  <a:tcPr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PH" sz="1200" b="1" dirty="0">
                          <a:latin typeface="Century Gothic" pitchFamily="34" charset="0"/>
                        </a:rPr>
                        <a:t>LARGE</a:t>
                      </a:r>
                    </a:p>
                  </a:txBody>
                  <a:tcPr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solidFill>
                      <a:srgbClr val="99FF99"/>
                    </a:solidFill>
                  </a:tcPr>
                </a:tc>
                <a:tc>
                  <a:txBody>
                    <a:bodyPr/>
                    <a:lstStyle/>
                    <a:p>
                      <a:pPr algn="ctr"/>
                      <a:r>
                        <a:rPr lang="en-PH" sz="1200" b="1" dirty="0">
                          <a:latin typeface="Century Gothic" pitchFamily="34" charset="0"/>
                        </a:rPr>
                        <a:t>LOCAL METAL HIGH-END </a:t>
                      </a:r>
                    </a:p>
                    <a:p>
                      <a:pPr algn="ctr"/>
                      <a:r>
                        <a:rPr lang="en-PH" sz="1100" dirty="0">
                          <a:latin typeface="Century Gothic" pitchFamily="34" charset="0"/>
                        </a:rPr>
                        <a:t>WITH IMPORTED HANDLES</a:t>
                      </a:r>
                    </a:p>
                  </a:txBody>
                  <a:tcPr anchor="ctr">
                    <a:lnL w="3810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3" name="Title 2"/>
          <p:cNvSpPr>
            <a:spLocks noGrp="1"/>
          </p:cNvSpPr>
          <p:nvPr>
            <p:ph type="title"/>
          </p:nvPr>
        </p:nvSpPr>
        <p:spPr>
          <a:xfrm>
            <a:off x="457200" y="152400"/>
            <a:ext cx="8382000" cy="609600"/>
          </a:xfrm>
        </p:spPr>
        <p:txBody>
          <a:bodyPr/>
          <a:lstStyle/>
          <a:p>
            <a:r>
              <a:rPr lang="en-PH" sz="2800" dirty="0"/>
              <a:t>NUESTRA SEÑORA DE SALVACION LIFE PLAN NIB</a:t>
            </a:r>
          </a:p>
        </p:txBody>
      </p:sp>
      <p:sp>
        <p:nvSpPr>
          <p:cNvPr id="5" name="TextBox 4"/>
          <p:cNvSpPr txBox="1"/>
          <p:nvPr/>
        </p:nvSpPr>
        <p:spPr>
          <a:xfrm>
            <a:off x="834422" y="5030838"/>
            <a:ext cx="2340384" cy="1569660"/>
          </a:xfrm>
          <a:prstGeom prst="rect">
            <a:avLst/>
          </a:prstGeom>
          <a:noFill/>
        </p:spPr>
        <p:txBody>
          <a:bodyPr wrap="none" rtlCol="0">
            <a:spAutoFit/>
          </a:bodyPr>
          <a:lstStyle/>
          <a:p>
            <a:r>
              <a:rPr lang="en-PH" sz="1600" b="1" dirty="0">
                <a:solidFill>
                  <a:prstClr val="black"/>
                </a:solidFill>
              </a:rPr>
              <a:t>Service Includes:</a:t>
            </a:r>
          </a:p>
          <a:p>
            <a:pPr marL="346075" indent="-234950">
              <a:buFont typeface="Wingdings" pitchFamily="2" charset="2"/>
              <a:buChar char="ü"/>
            </a:pPr>
            <a:r>
              <a:rPr lang="en-PH" sz="1600" dirty="0">
                <a:solidFill>
                  <a:prstClr val="black"/>
                </a:solidFill>
              </a:rPr>
              <a:t>First Call Pick Up</a:t>
            </a:r>
          </a:p>
          <a:p>
            <a:pPr marL="346075" indent="-234950">
              <a:buFont typeface="Wingdings" pitchFamily="2" charset="2"/>
              <a:buChar char="ü"/>
            </a:pPr>
            <a:r>
              <a:rPr lang="en-PH" sz="1600" dirty="0">
                <a:solidFill>
                  <a:prstClr val="black"/>
                </a:solidFill>
              </a:rPr>
              <a:t>Mortuary Service</a:t>
            </a:r>
          </a:p>
          <a:p>
            <a:pPr marL="346075" indent="-234950">
              <a:buFont typeface="Wingdings" pitchFamily="2" charset="2"/>
              <a:buChar char="ü"/>
            </a:pPr>
            <a:r>
              <a:rPr lang="en-PH" sz="1600" dirty="0">
                <a:solidFill>
                  <a:prstClr val="black"/>
                </a:solidFill>
              </a:rPr>
              <a:t>Hearse</a:t>
            </a:r>
          </a:p>
          <a:p>
            <a:pPr marL="346075" indent="-234950">
              <a:buFont typeface="Wingdings" pitchFamily="2" charset="2"/>
              <a:buChar char="ü"/>
            </a:pPr>
            <a:r>
              <a:rPr lang="en-PH" sz="1600" dirty="0">
                <a:solidFill>
                  <a:prstClr val="black"/>
                </a:solidFill>
              </a:rPr>
              <a:t>Permits &amp; Certificates</a:t>
            </a:r>
          </a:p>
          <a:p>
            <a:pPr marL="346075" indent="-234950">
              <a:buFont typeface="Wingdings" pitchFamily="2" charset="2"/>
              <a:buChar char="ü"/>
            </a:pPr>
            <a:r>
              <a:rPr lang="en-PH" sz="1600" dirty="0">
                <a:solidFill>
                  <a:prstClr val="black"/>
                </a:solidFill>
              </a:rPr>
              <a:t>Cards &amp; Registry</a:t>
            </a:r>
          </a:p>
        </p:txBody>
      </p:sp>
      <p:sp>
        <p:nvSpPr>
          <p:cNvPr id="6" name="TextBox 5"/>
          <p:cNvSpPr txBox="1"/>
          <p:nvPr/>
        </p:nvSpPr>
        <p:spPr>
          <a:xfrm>
            <a:off x="3292233" y="5183238"/>
            <a:ext cx="1590820" cy="830997"/>
          </a:xfrm>
          <a:prstGeom prst="rect">
            <a:avLst/>
          </a:prstGeom>
          <a:noFill/>
        </p:spPr>
        <p:txBody>
          <a:bodyPr wrap="none" rtlCol="0">
            <a:spAutoFit/>
          </a:bodyPr>
          <a:lstStyle/>
          <a:p>
            <a:r>
              <a:rPr lang="en-PH" sz="1600" b="1" dirty="0">
                <a:solidFill>
                  <a:prstClr val="black"/>
                </a:solidFill>
              </a:rPr>
              <a:t>Vivir:</a:t>
            </a:r>
          </a:p>
          <a:p>
            <a:pPr marL="346075" indent="-234950">
              <a:buFont typeface="Wingdings" pitchFamily="2" charset="2"/>
              <a:buChar char="Ø"/>
            </a:pPr>
            <a:r>
              <a:rPr lang="en-PH" sz="1600" dirty="0">
                <a:solidFill>
                  <a:prstClr val="black"/>
                </a:solidFill>
              </a:rPr>
              <a:t>18 – 70 1PAY</a:t>
            </a:r>
          </a:p>
          <a:p>
            <a:pPr marL="346075" indent="-234950">
              <a:buFont typeface="Wingdings" pitchFamily="2" charset="2"/>
              <a:buChar char="Ø"/>
            </a:pPr>
            <a:r>
              <a:rPr lang="en-PH" sz="1600" dirty="0">
                <a:solidFill>
                  <a:prstClr val="black"/>
                </a:solidFill>
              </a:rPr>
              <a:t>18 – 60 5PAY</a:t>
            </a:r>
          </a:p>
        </p:txBody>
      </p:sp>
      <p:sp>
        <p:nvSpPr>
          <p:cNvPr id="7" name="TextBox 6"/>
          <p:cNvSpPr txBox="1"/>
          <p:nvPr/>
        </p:nvSpPr>
        <p:spPr>
          <a:xfrm>
            <a:off x="5117906" y="5183238"/>
            <a:ext cx="1590820" cy="830997"/>
          </a:xfrm>
          <a:prstGeom prst="rect">
            <a:avLst/>
          </a:prstGeom>
          <a:noFill/>
        </p:spPr>
        <p:txBody>
          <a:bodyPr wrap="none" rtlCol="0">
            <a:spAutoFit/>
          </a:bodyPr>
          <a:lstStyle/>
          <a:p>
            <a:r>
              <a:rPr lang="en-PH" sz="1600" b="1" dirty="0">
                <a:solidFill>
                  <a:prstClr val="black"/>
                </a:solidFill>
              </a:rPr>
              <a:t>El Cielo:</a:t>
            </a:r>
          </a:p>
          <a:p>
            <a:pPr marL="346075" indent="-234950">
              <a:buFont typeface="Wingdings" pitchFamily="2" charset="2"/>
              <a:buChar char="Ø"/>
            </a:pPr>
            <a:r>
              <a:rPr lang="en-PH" sz="1600" dirty="0">
                <a:solidFill>
                  <a:prstClr val="black"/>
                </a:solidFill>
              </a:rPr>
              <a:t>18 – 75 1PAY</a:t>
            </a:r>
          </a:p>
          <a:p>
            <a:pPr marL="346075" indent="-234950">
              <a:buFont typeface="Wingdings" pitchFamily="2" charset="2"/>
              <a:buChar char="Ø"/>
            </a:pPr>
            <a:r>
              <a:rPr lang="en-PH" sz="1600" dirty="0">
                <a:solidFill>
                  <a:prstClr val="black"/>
                </a:solidFill>
              </a:rPr>
              <a:t>18 – 65 5PAY</a:t>
            </a:r>
          </a:p>
        </p:txBody>
      </p:sp>
      <p:sp>
        <p:nvSpPr>
          <p:cNvPr id="8" name="TextBox 7"/>
          <p:cNvSpPr txBox="1"/>
          <p:nvPr/>
        </p:nvSpPr>
        <p:spPr>
          <a:xfrm>
            <a:off x="6943580" y="5183238"/>
            <a:ext cx="1590820" cy="830997"/>
          </a:xfrm>
          <a:prstGeom prst="rect">
            <a:avLst/>
          </a:prstGeom>
          <a:noFill/>
        </p:spPr>
        <p:txBody>
          <a:bodyPr wrap="none" rtlCol="0">
            <a:spAutoFit/>
          </a:bodyPr>
          <a:lstStyle/>
          <a:p>
            <a:r>
              <a:rPr lang="en-PH" sz="1600" b="1" dirty="0">
                <a:solidFill>
                  <a:prstClr val="black"/>
                </a:solidFill>
              </a:rPr>
              <a:t>Other Plans:</a:t>
            </a:r>
          </a:p>
          <a:p>
            <a:pPr marL="346075" indent="-234950">
              <a:buFont typeface="Wingdings" pitchFamily="2" charset="2"/>
              <a:buChar char="Ø"/>
            </a:pPr>
            <a:r>
              <a:rPr lang="en-PH" sz="1600" dirty="0">
                <a:solidFill>
                  <a:prstClr val="black"/>
                </a:solidFill>
              </a:rPr>
              <a:t>18 – 75 1PAY</a:t>
            </a:r>
          </a:p>
          <a:p>
            <a:pPr marL="346075" indent="-234950">
              <a:buFont typeface="Wingdings" pitchFamily="2" charset="2"/>
              <a:buChar char="Ø"/>
            </a:pPr>
            <a:r>
              <a:rPr lang="en-PH" sz="1600" dirty="0">
                <a:solidFill>
                  <a:prstClr val="black"/>
                </a:solidFill>
              </a:rPr>
              <a:t>18 – 70 5PAY</a:t>
            </a:r>
          </a:p>
        </p:txBody>
      </p:sp>
    </p:spTree>
    <p:extLst>
      <p:ext uri="{BB962C8B-B14F-4D97-AF65-F5344CB8AC3E}">
        <p14:creationId xmlns:p14="http://schemas.microsoft.com/office/powerpoint/2010/main" val="364122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250"/>
                                        <p:tgtEl>
                                          <p:spTgt spid="5"/>
                                        </p:tgtEl>
                                      </p:cBhvr>
                                    </p:animEffect>
                                  </p:childTnLst>
                                </p:cTn>
                              </p:par>
                            </p:childTnLst>
                          </p:cTn>
                        </p:par>
                        <p:par>
                          <p:cTn id="8" fill="hold">
                            <p:stCondLst>
                              <p:cond delay="25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250"/>
                                        <p:tgtEl>
                                          <p:spTgt spid="6"/>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250"/>
                                        <p:tgtEl>
                                          <p:spTgt spid="7"/>
                                        </p:tgtEl>
                                      </p:cBhvr>
                                    </p:animEffect>
                                  </p:childTnLst>
                                </p:cTn>
                              </p:par>
                            </p:childTnLst>
                          </p:cTn>
                        </p:par>
                        <p:par>
                          <p:cTn id="16" fill="hold">
                            <p:stCondLst>
                              <p:cond delay="750"/>
                            </p:stCondLst>
                            <p:childTnLst>
                              <p:par>
                                <p:cTn id="17" presetID="22" presetClass="entr" presetSubtype="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19600"/>
            <a:ext cx="7507287" cy="698499"/>
          </a:xfrm>
        </p:spPr>
        <p:txBody>
          <a:bodyPr>
            <a:noAutofit/>
          </a:bodyPr>
          <a:lstStyle/>
          <a:p>
            <a:r>
              <a:rPr lang="en-PH" sz="3600" dirty="0"/>
              <a:t>WITH INSURANCE BENEFITS</a:t>
            </a:r>
          </a:p>
        </p:txBody>
      </p:sp>
    </p:spTree>
    <p:extLst>
      <p:ext uri="{BB962C8B-B14F-4D97-AF65-F5344CB8AC3E}">
        <p14:creationId xmlns:p14="http://schemas.microsoft.com/office/powerpoint/2010/main" val="27445013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98649442"/>
              </p:ext>
            </p:extLst>
          </p:nvPr>
        </p:nvGraphicFramePr>
        <p:xfrm>
          <a:off x="1492468" y="1355834"/>
          <a:ext cx="6096000" cy="3672840"/>
        </p:xfrm>
        <a:graphic>
          <a:graphicData uri="http://schemas.openxmlformats.org/drawingml/2006/table">
            <a:tbl>
              <a:tblPr firstRow="1" bandRow="1">
                <a:effectLst>
                  <a:outerShdw blurRad="63500" sx="102000" sy="102000" algn="ctr" rotWithShape="0">
                    <a:prstClr val="black">
                      <a:alpha val="40000"/>
                    </a:prstClr>
                  </a:outerShdw>
                </a:effectLst>
                <a:tableStyleId>{7DF18680-E054-41AD-8BC1-D1AEF772440D}</a:tableStyleId>
              </a:tblPr>
              <a:tblGrid>
                <a:gridCol w="1552815">
                  <a:extLst>
                    <a:ext uri="{9D8B030D-6E8A-4147-A177-3AD203B41FA5}">
                      <a16:colId xmlns:a16="http://schemas.microsoft.com/office/drawing/2014/main" val="20000"/>
                    </a:ext>
                  </a:extLst>
                </a:gridCol>
                <a:gridCol w="1190385">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2438400">
                  <a:extLst>
                    <a:ext uri="{9D8B030D-6E8A-4147-A177-3AD203B41FA5}">
                      <a16:colId xmlns:a16="http://schemas.microsoft.com/office/drawing/2014/main" val="20003"/>
                    </a:ext>
                  </a:extLst>
                </a:gridCol>
              </a:tblGrid>
              <a:tr h="370840">
                <a:tc>
                  <a:txBody>
                    <a:bodyPr/>
                    <a:lstStyle/>
                    <a:p>
                      <a:pPr algn="ctr"/>
                      <a:r>
                        <a:rPr lang="en-PH" sz="1400" dirty="0">
                          <a:latin typeface="Century Gothic" pitchFamily="34" charset="0"/>
                        </a:rPr>
                        <a:t>PACKAGE</a:t>
                      </a:r>
                    </a:p>
                  </a:txBody>
                  <a:tcPr anchor="ctr">
                    <a:lnR w="38100" cap="flat" cmpd="sng" algn="ctr">
                      <a:solidFill>
                        <a:schemeClr val="bg1">
                          <a:lumMod val="85000"/>
                        </a:schemeClr>
                      </a:solidFill>
                      <a:prstDash val="solid"/>
                      <a:round/>
                      <a:headEnd type="none" w="med" len="med"/>
                      <a:tailEnd type="none" w="med" len="med"/>
                    </a:lnR>
                    <a:solidFill>
                      <a:srgbClr val="009900"/>
                    </a:solidFill>
                  </a:tcPr>
                </a:tc>
                <a:tc>
                  <a:txBody>
                    <a:bodyPr/>
                    <a:lstStyle/>
                    <a:p>
                      <a:pPr algn="ctr"/>
                      <a:r>
                        <a:rPr lang="en-PH" sz="1400" dirty="0">
                          <a:latin typeface="Century Gothic" pitchFamily="34" charset="0"/>
                        </a:rPr>
                        <a:t>CONTRACT PRICE</a:t>
                      </a:r>
                    </a:p>
                  </a:txBody>
                  <a:tcPr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solidFill>
                      <a:srgbClr val="009900"/>
                    </a:solidFill>
                  </a:tcPr>
                </a:tc>
                <a:tc>
                  <a:txBody>
                    <a:bodyPr/>
                    <a:lstStyle/>
                    <a:p>
                      <a:pPr algn="ctr"/>
                      <a:r>
                        <a:rPr lang="en-PH" sz="1400" dirty="0">
                          <a:latin typeface="Century Gothic" pitchFamily="34" charset="0"/>
                        </a:rPr>
                        <a:t>CHAPEL</a:t>
                      </a:r>
                    </a:p>
                  </a:txBody>
                  <a:tcPr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solidFill>
                      <a:srgbClr val="009900"/>
                    </a:solidFill>
                  </a:tcPr>
                </a:tc>
                <a:tc>
                  <a:txBody>
                    <a:bodyPr/>
                    <a:lstStyle/>
                    <a:p>
                      <a:pPr algn="ctr"/>
                      <a:r>
                        <a:rPr lang="en-PH" sz="1400" dirty="0">
                          <a:latin typeface="Century Gothic" pitchFamily="34" charset="0"/>
                        </a:rPr>
                        <a:t>CASKET</a:t>
                      </a:r>
                    </a:p>
                  </a:txBody>
                  <a:tcPr anchor="ctr">
                    <a:lnL w="38100" cap="flat" cmpd="sng" algn="ctr">
                      <a:solidFill>
                        <a:schemeClr val="bg1">
                          <a:lumMod val="85000"/>
                        </a:schemeClr>
                      </a:solidFill>
                      <a:prstDash val="solid"/>
                      <a:round/>
                      <a:headEnd type="none" w="med" len="med"/>
                      <a:tailEnd type="none" w="med" len="med"/>
                    </a:lnL>
                    <a:solidFill>
                      <a:srgbClr val="009900"/>
                    </a:solidFill>
                  </a:tcPr>
                </a:tc>
                <a:extLst>
                  <a:ext uri="{0D108BD9-81ED-4DB2-BD59-A6C34878D82A}">
                    <a16:rowId xmlns:a16="http://schemas.microsoft.com/office/drawing/2014/main" val="10000"/>
                  </a:ext>
                </a:extLst>
              </a:tr>
              <a:tr h="365760">
                <a:tc>
                  <a:txBody>
                    <a:bodyPr/>
                    <a:lstStyle/>
                    <a:p>
                      <a:pPr algn="ctr"/>
                      <a:r>
                        <a:rPr lang="en-PH" sz="1200" b="1" dirty="0">
                          <a:latin typeface="Century Gothic" pitchFamily="34" charset="0"/>
                        </a:rPr>
                        <a:t>VIVIR</a:t>
                      </a:r>
                    </a:p>
                  </a:txBody>
                  <a:tcPr anchor="ctr">
                    <a:lnR w="38100" cap="flat" cmpd="sng" algn="ctr">
                      <a:solidFill>
                        <a:schemeClr val="bg1">
                          <a:lumMod val="85000"/>
                        </a:schemeClr>
                      </a:solidFill>
                      <a:prstDash val="solid"/>
                      <a:round/>
                      <a:headEnd type="none" w="med" len="med"/>
                      <a:tailEnd type="none" w="med" len="med"/>
                    </a:lnR>
                    <a:lnB w="6350" cap="flat" cmpd="sng" algn="ctr">
                      <a:solidFill>
                        <a:schemeClr val="bg1">
                          <a:lumMod val="85000"/>
                        </a:schemeClr>
                      </a:solidFill>
                      <a:prstDash val="solid"/>
                      <a:round/>
                      <a:headEnd type="none" w="med" len="med"/>
                      <a:tailEnd type="none" w="med" len="med"/>
                    </a:lnB>
                    <a:solidFill>
                      <a:srgbClr val="99FF99"/>
                    </a:solidFill>
                  </a:tcPr>
                </a:tc>
                <a:tc>
                  <a:txBody>
                    <a:bodyPr/>
                    <a:lstStyle/>
                    <a:p>
                      <a:pPr algn="ctr" fontAlgn="b"/>
                      <a:r>
                        <a:rPr lang="en-PH" sz="1200" b="1" i="0" u="none" strike="noStrike" dirty="0">
                          <a:solidFill>
                            <a:srgbClr val="000000"/>
                          </a:solidFill>
                          <a:effectLst/>
                          <a:latin typeface="Century Gothic" pitchFamily="34" charset="0"/>
                        </a:rPr>
                        <a:t>34,500</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B w="6350" cap="flat" cmpd="sng" algn="ctr">
                      <a:solidFill>
                        <a:schemeClr val="bg1">
                          <a:lumMod val="85000"/>
                        </a:schemeClr>
                      </a:solidFill>
                      <a:prstDash val="solid"/>
                      <a:round/>
                      <a:headEnd type="none" w="med" len="med"/>
                      <a:tailEnd type="none" w="med" len="med"/>
                    </a:lnB>
                    <a:solidFill>
                      <a:srgbClr val="99FF99"/>
                    </a:solidFill>
                  </a:tcPr>
                </a:tc>
                <a:tc rowSpan="3">
                  <a:txBody>
                    <a:bodyPr/>
                    <a:lstStyle/>
                    <a:p>
                      <a:pPr algn="ctr"/>
                      <a:r>
                        <a:rPr lang="en-PH" sz="1200" b="1" dirty="0">
                          <a:latin typeface="Century Gothic" pitchFamily="34" charset="0"/>
                        </a:rPr>
                        <a:t>SMALL</a:t>
                      </a:r>
                    </a:p>
                  </a:txBody>
                  <a:tcPr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B w="6350" cap="flat" cmpd="sng" algn="ctr">
                      <a:solidFill>
                        <a:schemeClr val="bg1">
                          <a:lumMod val="85000"/>
                        </a:schemeClr>
                      </a:solidFill>
                      <a:prstDash val="solid"/>
                      <a:round/>
                      <a:headEnd type="none" w="med" len="med"/>
                      <a:tailEnd type="none" w="med" len="med"/>
                    </a:lnB>
                    <a:solidFill>
                      <a:srgbClr val="99FF99"/>
                    </a:solidFill>
                  </a:tcPr>
                </a:tc>
                <a:tc>
                  <a:txBody>
                    <a:bodyPr/>
                    <a:lstStyle/>
                    <a:p>
                      <a:pPr algn="ctr"/>
                      <a:r>
                        <a:rPr lang="en-PH" sz="1200" b="1" dirty="0">
                          <a:latin typeface="Century Gothic" pitchFamily="34" charset="0"/>
                        </a:rPr>
                        <a:t>LOCAL WOOD STUCCO FINISH</a:t>
                      </a:r>
                    </a:p>
                  </a:txBody>
                  <a:tcPr anchor="ctr">
                    <a:lnL w="38100" cap="flat" cmpd="sng" algn="ctr">
                      <a:solidFill>
                        <a:schemeClr val="bg1">
                          <a:lumMod val="85000"/>
                        </a:schemeClr>
                      </a:solidFill>
                      <a:prstDash val="solid"/>
                      <a:round/>
                      <a:headEnd type="none" w="med" len="med"/>
                      <a:tailEnd type="none" w="med" len="med"/>
                    </a:lnL>
                    <a:lnB w="6350" cap="flat" cmpd="sng" algn="ctr">
                      <a:solidFill>
                        <a:schemeClr val="bg1">
                          <a:lumMod val="85000"/>
                        </a:schemeClr>
                      </a:solidFill>
                      <a:prstDash val="solid"/>
                      <a:round/>
                      <a:headEnd type="none" w="med" len="med"/>
                      <a:tailEnd type="none" w="med" len="med"/>
                    </a:lnB>
                    <a:solidFill>
                      <a:srgbClr val="99FF99"/>
                    </a:solidFill>
                  </a:tcPr>
                </a:tc>
                <a:extLst>
                  <a:ext uri="{0D108BD9-81ED-4DB2-BD59-A6C34878D82A}">
                    <a16:rowId xmlns:a16="http://schemas.microsoft.com/office/drawing/2014/main" val="10001"/>
                  </a:ext>
                </a:extLst>
              </a:tr>
              <a:tr h="365760">
                <a:tc>
                  <a:txBody>
                    <a:bodyPr/>
                    <a:lstStyle/>
                    <a:p>
                      <a:pPr algn="ctr"/>
                      <a:r>
                        <a:rPr lang="en-PH" sz="1200" b="1" dirty="0">
                          <a:latin typeface="Century Gothic" pitchFamily="34" charset="0"/>
                        </a:rPr>
                        <a:t>EL CIELO</a:t>
                      </a:r>
                    </a:p>
                  </a:txBody>
                  <a:tcPr anchor="ctr">
                    <a:lnR w="3810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en-PH" sz="1200" b="1" i="0" u="none" strike="noStrike" dirty="0">
                          <a:solidFill>
                            <a:srgbClr val="000000"/>
                          </a:solidFill>
                          <a:effectLst/>
                          <a:latin typeface="Century Gothic" pitchFamily="34" charset="0"/>
                        </a:rPr>
                        <a:t>46,000</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vMerge="1">
                  <a:txBody>
                    <a:bodyPr/>
                    <a:lstStyle/>
                    <a:p>
                      <a:pPr algn="ctr"/>
                      <a:endParaRPr lang="en-PH" sz="1200" b="1" dirty="0">
                        <a:latin typeface="Century Gothic" pitchFamily="34" charset="0"/>
                      </a:endParaRPr>
                    </a:p>
                  </a:txBody>
                  <a:tcPr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PH" sz="1200" b="1" dirty="0">
                          <a:latin typeface="Century Gothic" pitchFamily="34" charset="0"/>
                        </a:rPr>
                        <a:t>LOCAL WOOD SMOOTH FINISH</a:t>
                      </a:r>
                    </a:p>
                  </a:txBody>
                  <a:tcPr anchor="ctr">
                    <a:lnL w="3810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65760">
                <a:tc>
                  <a:txBody>
                    <a:bodyPr/>
                    <a:lstStyle/>
                    <a:p>
                      <a:pPr algn="ctr"/>
                      <a:r>
                        <a:rPr lang="en-PH" sz="1200" b="1" dirty="0">
                          <a:latin typeface="Century Gothic" pitchFamily="34" charset="0"/>
                        </a:rPr>
                        <a:t>AMOR</a:t>
                      </a:r>
                    </a:p>
                  </a:txBody>
                  <a:tcPr anchor="ctr">
                    <a:lnR w="3810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99FF99"/>
                    </a:solidFill>
                  </a:tcPr>
                </a:tc>
                <a:tc>
                  <a:txBody>
                    <a:bodyPr/>
                    <a:lstStyle/>
                    <a:p>
                      <a:pPr algn="ctr" fontAlgn="b"/>
                      <a:r>
                        <a:rPr lang="en-PH" sz="1200" b="1" i="0" u="none" strike="noStrike" dirty="0">
                          <a:solidFill>
                            <a:srgbClr val="000000"/>
                          </a:solidFill>
                          <a:effectLst/>
                          <a:latin typeface="Century Gothic" pitchFamily="34" charset="0"/>
                        </a:rPr>
                        <a:t>57,500</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99FF99"/>
                    </a:solidFill>
                  </a:tcPr>
                </a:tc>
                <a:tc vMerge="1">
                  <a:txBody>
                    <a:bodyPr/>
                    <a:lstStyle/>
                    <a:p>
                      <a:pPr algn="ctr"/>
                      <a:endParaRPr lang="en-PH" sz="1200" b="1" dirty="0">
                        <a:latin typeface="Century Gothic" pitchFamily="34" charset="0"/>
                      </a:endParaRPr>
                    </a:p>
                  </a:txBody>
                  <a:tcPr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99FF99"/>
                    </a:solidFill>
                  </a:tcPr>
                </a:tc>
                <a:tc>
                  <a:txBody>
                    <a:bodyPr/>
                    <a:lstStyle/>
                    <a:p>
                      <a:pPr algn="ctr"/>
                      <a:r>
                        <a:rPr lang="en-PH" sz="1200" b="1" dirty="0">
                          <a:latin typeface="Century Gothic" pitchFamily="34" charset="0"/>
                        </a:rPr>
                        <a:t>LOCAL WOOD SMOOTH FINISH</a:t>
                      </a:r>
                    </a:p>
                    <a:p>
                      <a:pPr algn="ctr"/>
                      <a:r>
                        <a:rPr lang="en-PH" sz="1100" dirty="0">
                          <a:latin typeface="Century Gothic" pitchFamily="34" charset="0"/>
                        </a:rPr>
                        <a:t>WITH IMPORTED HANDLES</a:t>
                      </a:r>
                    </a:p>
                  </a:txBody>
                  <a:tcPr anchor="ctr">
                    <a:lnL w="3810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99FF99"/>
                    </a:solidFill>
                  </a:tcPr>
                </a:tc>
                <a:extLst>
                  <a:ext uri="{0D108BD9-81ED-4DB2-BD59-A6C34878D82A}">
                    <a16:rowId xmlns:a16="http://schemas.microsoft.com/office/drawing/2014/main" val="10003"/>
                  </a:ext>
                </a:extLst>
              </a:tr>
              <a:tr h="365760">
                <a:tc>
                  <a:txBody>
                    <a:bodyPr/>
                    <a:lstStyle/>
                    <a:p>
                      <a:pPr algn="ctr"/>
                      <a:r>
                        <a:rPr lang="en-PH" sz="1200" b="1" dirty="0">
                          <a:latin typeface="Century Gothic" pitchFamily="34" charset="0"/>
                        </a:rPr>
                        <a:t>LA CORAZON</a:t>
                      </a:r>
                    </a:p>
                  </a:txBody>
                  <a:tcPr anchor="ctr">
                    <a:lnR w="3810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en-PH" sz="1200" b="1" i="0" u="none" strike="noStrike" dirty="0">
                          <a:solidFill>
                            <a:srgbClr val="000000"/>
                          </a:solidFill>
                          <a:effectLst/>
                          <a:latin typeface="Century Gothic" pitchFamily="34" charset="0"/>
                        </a:rPr>
                        <a:t>80,500</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rowSpan="4">
                  <a:txBody>
                    <a:bodyPr/>
                    <a:lstStyle/>
                    <a:p>
                      <a:pPr algn="ctr"/>
                      <a:r>
                        <a:rPr lang="en-PH" sz="1200" b="1" dirty="0">
                          <a:latin typeface="Century Gothic" pitchFamily="34" charset="0"/>
                        </a:rPr>
                        <a:t>MEDIUM</a:t>
                      </a:r>
                    </a:p>
                  </a:txBody>
                  <a:tcPr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PH" sz="1200" b="1" dirty="0">
                          <a:latin typeface="Century Gothic" pitchFamily="34" charset="0"/>
                        </a:rPr>
                        <a:t>LOCAL METAL STANDARD</a:t>
                      </a:r>
                    </a:p>
                  </a:txBody>
                  <a:tcPr anchor="ctr">
                    <a:lnL w="3810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65760">
                <a:tc>
                  <a:txBody>
                    <a:bodyPr/>
                    <a:lstStyle/>
                    <a:p>
                      <a:pPr algn="ctr"/>
                      <a:r>
                        <a:rPr lang="en-PH" sz="1200" b="1" dirty="0">
                          <a:latin typeface="Century Gothic" pitchFamily="34" charset="0"/>
                        </a:rPr>
                        <a:t>EL SUEÑO</a:t>
                      </a:r>
                    </a:p>
                  </a:txBody>
                  <a:tcPr anchor="ctr">
                    <a:lnR w="3810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solidFill>
                      <a:srgbClr val="99FF99"/>
                    </a:solidFill>
                  </a:tcPr>
                </a:tc>
                <a:tc>
                  <a:txBody>
                    <a:bodyPr/>
                    <a:lstStyle/>
                    <a:p>
                      <a:pPr algn="ctr" fontAlgn="b"/>
                      <a:r>
                        <a:rPr lang="en-PH" sz="1200" b="1" i="0" u="none" strike="noStrike" dirty="0">
                          <a:solidFill>
                            <a:srgbClr val="000000"/>
                          </a:solidFill>
                          <a:effectLst/>
                          <a:latin typeface="Century Gothic" pitchFamily="34" charset="0"/>
                        </a:rPr>
                        <a:t>115,000</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solidFill>
                      <a:srgbClr val="99FF99"/>
                    </a:solidFill>
                  </a:tcPr>
                </a:tc>
                <a:tc vMerge="1">
                  <a:txBody>
                    <a:bodyPr/>
                    <a:lstStyle/>
                    <a:p>
                      <a:pPr algn="ctr"/>
                      <a:endParaRPr lang="en-PH" sz="1200" b="1" dirty="0">
                        <a:latin typeface="Century Gothic" pitchFamily="34" charset="0"/>
                      </a:endParaRPr>
                    </a:p>
                  </a:txBody>
                  <a:tcPr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solidFill>
                      <a:srgbClr val="99FF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PH" sz="1200" b="1" dirty="0">
                          <a:latin typeface="Century Gothic" pitchFamily="34" charset="0"/>
                        </a:rPr>
                        <a:t>LOCAL METAL PREMIUM</a:t>
                      </a:r>
                    </a:p>
                  </a:txBody>
                  <a:tcPr anchor="ctr">
                    <a:lnL w="3810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99FF99"/>
                    </a:solidFill>
                  </a:tcPr>
                </a:tc>
                <a:extLst>
                  <a:ext uri="{0D108BD9-81ED-4DB2-BD59-A6C34878D82A}">
                    <a16:rowId xmlns:a16="http://schemas.microsoft.com/office/drawing/2014/main" val="10005"/>
                  </a:ext>
                </a:extLst>
              </a:tr>
              <a:tr h="365760">
                <a:tc>
                  <a:txBody>
                    <a:bodyPr/>
                    <a:lstStyle/>
                    <a:p>
                      <a:pPr algn="ctr"/>
                      <a:r>
                        <a:rPr lang="en-PH" sz="1200" b="1" dirty="0">
                          <a:latin typeface="Century Gothic" pitchFamily="34" charset="0"/>
                        </a:rPr>
                        <a:t>LA LUZ</a:t>
                      </a:r>
                    </a:p>
                  </a:txBody>
                  <a:tcPr anchor="ctr">
                    <a:lnR w="38100" cap="flat" cmpd="sng" algn="ctr">
                      <a:solidFill>
                        <a:schemeClr val="bg1">
                          <a:lumMod val="85000"/>
                        </a:schemeClr>
                      </a:solidFill>
                      <a:prstDash val="solid"/>
                      <a:round/>
                      <a:headEnd type="none" w="med" len="med"/>
                      <a:tailEnd type="none" w="med" len="med"/>
                    </a:lnR>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en-PH" sz="1200" b="1" i="0" u="none" strike="noStrike" dirty="0">
                          <a:solidFill>
                            <a:srgbClr val="000000"/>
                          </a:solidFill>
                          <a:effectLst/>
                          <a:latin typeface="Century Gothic" pitchFamily="34" charset="0"/>
                        </a:rPr>
                        <a:t>138,000</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B w="6350" cap="flat" cmpd="sng" algn="ctr">
                      <a:solidFill>
                        <a:schemeClr val="bg1">
                          <a:lumMod val="85000"/>
                        </a:schemeClr>
                      </a:solidFill>
                      <a:prstDash val="solid"/>
                      <a:round/>
                      <a:headEnd type="none" w="med" len="med"/>
                      <a:tailEnd type="none" w="med" len="med"/>
                    </a:lnB>
                    <a:solidFill>
                      <a:schemeClr val="bg1"/>
                    </a:solidFill>
                  </a:tcPr>
                </a:tc>
                <a:tc vMerge="1">
                  <a:txBody>
                    <a:bodyPr/>
                    <a:lstStyle/>
                    <a:p>
                      <a:pPr algn="ctr"/>
                      <a:endParaRPr lang="en-PH" sz="1200" b="1" dirty="0">
                        <a:latin typeface="Century Gothic" pitchFamily="34" charset="0"/>
                      </a:endParaRPr>
                    </a:p>
                  </a:txBody>
                  <a:tcPr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PH" sz="1200" b="1" dirty="0">
                          <a:latin typeface="Century Gothic" pitchFamily="34" charset="0"/>
                        </a:rPr>
                        <a:t>LOCAL METAL HIGH-END</a:t>
                      </a:r>
                    </a:p>
                  </a:txBody>
                  <a:tcPr anchor="ctr">
                    <a:lnL w="3810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65760">
                <a:tc>
                  <a:txBody>
                    <a:bodyPr/>
                    <a:lstStyle/>
                    <a:p>
                      <a:pPr algn="ctr"/>
                      <a:r>
                        <a:rPr lang="en-PH" sz="1200" b="1" dirty="0">
                          <a:latin typeface="Century Gothic" pitchFamily="34" charset="0"/>
                        </a:rPr>
                        <a:t>LA VIDA DEL ALMA</a:t>
                      </a:r>
                    </a:p>
                  </a:txBody>
                  <a:tcPr anchor="ctr">
                    <a:lnR w="3810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99FF99"/>
                    </a:solidFill>
                  </a:tcPr>
                </a:tc>
                <a:tc>
                  <a:txBody>
                    <a:bodyPr/>
                    <a:lstStyle/>
                    <a:p>
                      <a:pPr algn="ctr" fontAlgn="b"/>
                      <a:r>
                        <a:rPr lang="en-PH" sz="1200" b="1" i="0" u="none" strike="noStrike" dirty="0">
                          <a:solidFill>
                            <a:srgbClr val="000000"/>
                          </a:solidFill>
                          <a:effectLst/>
                          <a:latin typeface="Century Gothic" pitchFamily="34" charset="0"/>
                        </a:rPr>
                        <a:t>172,500</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99FF99"/>
                    </a:solidFill>
                  </a:tcPr>
                </a:tc>
                <a:tc vMerge="1">
                  <a:txBody>
                    <a:bodyPr/>
                    <a:lstStyle/>
                    <a:p>
                      <a:pPr algn="ctr"/>
                      <a:endParaRPr lang="en-PH" sz="1200" b="1" dirty="0">
                        <a:latin typeface="Century Gothic" pitchFamily="34" charset="0"/>
                      </a:endParaRPr>
                    </a:p>
                  </a:txBody>
                  <a:tcPr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99FF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PH" sz="1200" b="1" dirty="0">
                          <a:latin typeface="Century Gothic" pitchFamily="34" charset="0"/>
                        </a:rPr>
                        <a:t>LOCAL METAL HIGH-END</a:t>
                      </a:r>
                      <a:r>
                        <a:rPr lang="en-PH" sz="1200" b="1" baseline="0" dirty="0">
                          <a:latin typeface="Century Gothic" pitchFamily="34" charset="0"/>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PH" sz="1100" baseline="0" dirty="0">
                          <a:latin typeface="Century Gothic" pitchFamily="34" charset="0"/>
                        </a:rPr>
                        <a:t>WITH IMPORTED HANDLES</a:t>
                      </a:r>
                      <a:endParaRPr lang="en-PH" sz="1100" dirty="0">
                        <a:latin typeface="Century Gothic" pitchFamily="34" charset="0"/>
                      </a:endParaRPr>
                    </a:p>
                  </a:txBody>
                  <a:tcPr anchor="ctr">
                    <a:lnL w="3810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99FF99"/>
                    </a:solidFill>
                  </a:tcPr>
                </a:tc>
                <a:extLst>
                  <a:ext uri="{0D108BD9-81ED-4DB2-BD59-A6C34878D82A}">
                    <a16:rowId xmlns:a16="http://schemas.microsoft.com/office/drawing/2014/main" val="10007"/>
                  </a:ext>
                </a:extLst>
              </a:tr>
              <a:tr h="365760">
                <a:tc>
                  <a:txBody>
                    <a:bodyPr/>
                    <a:lstStyle/>
                    <a:p>
                      <a:pPr algn="ctr"/>
                      <a:r>
                        <a:rPr lang="en-PH" sz="1200" b="1" dirty="0">
                          <a:latin typeface="Century Gothic" pitchFamily="34" charset="0"/>
                        </a:rPr>
                        <a:t>CARIÑO</a:t>
                      </a:r>
                    </a:p>
                  </a:txBody>
                  <a:tcPr anchor="ctr">
                    <a:lnR w="3810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en-PH" sz="1200" b="1" i="0" u="none" strike="noStrike" dirty="0">
                          <a:solidFill>
                            <a:srgbClr val="000000"/>
                          </a:solidFill>
                          <a:effectLst/>
                          <a:latin typeface="Century Gothic" pitchFamily="34" charset="0"/>
                        </a:rPr>
                        <a:t>230,000</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PH" sz="1200" b="1" dirty="0">
                          <a:latin typeface="Century Gothic" pitchFamily="34" charset="0"/>
                        </a:rPr>
                        <a:t>LARGE</a:t>
                      </a:r>
                    </a:p>
                  </a:txBody>
                  <a:tcPr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solidFill>
                      <a:srgbClr val="99FF99"/>
                    </a:solidFill>
                  </a:tcPr>
                </a:tc>
                <a:tc>
                  <a:txBody>
                    <a:bodyPr/>
                    <a:lstStyle/>
                    <a:p>
                      <a:pPr algn="ctr"/>
                      <a:r>
                        <a:rPr lang="en-PH" sz="1200" b="1" dirty="0">
                          <a:latin typeface="Century Gothic" pitchFamily="34" charset="0"/>
                        </a:rPr>
                        <a:t>LOCAL METAL HIGH-END </a:t>
                      </a:r>
                    </a:p>
                    <a:p>
                      <a:pPr algn="ctr"/>
                      <a:r>
                        <a:rPr lang="en-PH" sz="1100" dirty="0">
                          <a:latin typeface="Century Gothic" pitchFamily="34" charset="0"/>
                        </a:rPr>
                        <a:t>WITH IMPORTED HANDLES</a:t>
                      </a:r>
                    </a:p>
                  </a:txBody>
                  <a:tcPr anchor="ctr">
                    <a:lnL w="3810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3" name="Title 2"/>
          <p:cNvSpPr>
            <a:spLocks noGrp="1"/>
          </p:cNvSpPr>
          <p:nvPr>
            <p:ph type="title"/>
          </p:nvPr>
        </p:nvSpPr>
        <p:spPr>
          <a:xfrm>
            <a:off x="457200" y="152400"/>
            <a:ext cx="8458200" cy="609600"/>
          </a:xfrm>
        </p:spPr>
        <p:txBody>
          <a:bodyPr/>
          <a:lstStyle/>
          <a:p>
            <a:r>
              <a:rPr lang="es-ES" sz="2800" dirty="0"/>
              <a:t>NUESTRA SEÑORA DE SALVACION LIFE PLAN </a:t>
            </a:r>
            <a:r>
              <a:rPr lang="en-PH" sz="2800" dirty="0"/>
              <a:t>WIB</a:t>
            </a:r>
          </a:p>
        </p:txBody>
      </p:sp>
      <p:sp>
        <p:nvSpPr>
          <p:cNvPr id="5" name="TextBox 4"/>
          <p:cNvSpPr txBox="1"/>
          <p:nvPr/>
        </p:nvSpPr>
        <p:spPr>
          <a:xfrm>
            <a:off x="1600200" y="5105400"/>
            <a:ext cx="2340384" cy="1569660"/>
          </a:xfrm>
          <a:prstGeom prst="rect">
            <a:avLst/>
          </a:prstGeom>
          <a:noFill/>
        </p:spPr>
        <p:txBody>
          <a:bodyPr wrap="none" rtlCol="0">
            <a:spAutoFit/>
          </a:bodyPr>
          <a:lstStyle/>
          <a:p>
            <a:r>
              <a:rPr lang="en-PH" sz="1600" b="1" dirty="0">
                <a:solidFill>
                  <a:prstClr val="black"/>
                </a:solidFill>
              </a:rPr>
              <a:t>Service Includes:</a:t>
            </a:r>
          </a:p>
          <a:p>
            <a:pPr marL="346075" indent="-234950">
              <a:buFont typeface="Wingdings" pitchFamily="2" charset="2"/>
              <a:buChar char="ü"/>
            </a:pPr>
            <a:r>
              <a:rPr lang="en-PH" sz="1600" dirty="0">
                <a:solidFill>
                  <a:prstClr val="black"/>
                </a:solidFill>
              </a:rPr>
              <a:t>First Call Pick Up</a:t>
            </a:r>
          </a:p>
          <a:p>
            <a:pPr marL="346075" indent="-234950">
              <a:buFont typeface="Wingdings" pitchFamily="2" charset="2"/>
              <a:buChar char="ü"/>
            </a:pPr>
            <a:r>
              <a:rPr lang="en-PH" sz="1600" dirty="0">
                <a:solidFill>
                  <a:prstClr val="black"/>
                </a:solidFill>
              </a:rPr>
              <a:t>Mortuary Service</a:t>
            </a:r>
          </a:p>
          <a:p>
            <a:pPr marL="346075" indent="-234950">
              <a:buFont typeface="Wingdings" pitchFamily="2" charset="2"/>
              <a:buChar char="ü"/>
            </a:pPr>
            <a:r>
              <a:rPr lang="en-PH" sz="1600" dirty="0">
                <a:solidFill>
                  <a:prstClr val="black"/>
                </a:solidFill>
              </a:rPr>
              <a:t>Hearse</a:t>
            </a:r>
          </a:p>
          <a:p>
            <a:pPr marL="346075" indent="-234950">
              <a:buFont typeface="Wingdings" pitchFamily="2" charset="2"/>
              <a:buChar char="ü"/>
            </a:pPr>
            <a:r>
              <a:rPr lang="en-PH" sz="1600" dirty="0">
                <a:solidFill>
                  <a:prstClr val="black"/>
                </a:solidFill>
              </a:rPr>
              <a:t>Permits &amp; Certificates</a:t>
            </a:r>
          </a:p>
          <a:p>
            <a:pPr marL="346075" indent="-234950">
              <a:buFont typeface="Wingdings" pitchFamily="2" charset="2"/>
              <a:buChar char="ü"/>
            </a:pPr>
            <a:r>
              <a:rPr lang="en-PH" sz="1600" dirty="0">
                <a:solidFill>
                  <a:prstClr val="black"/>
                </a:solidFill>
              </a:rPr>
              <a:t>Cards &amp; Registry</a:t>
            </a:r>
          </a:p>
        </p:txBody>
      </p:sp>
      <p:sp>
        <p:nvSpPr>
          <p:cNvPr id="6" name="TextBox 5"/>
          <p:cNvSpPr txBox="1"/>
          <p:nvPr/>
        </p:nvSpPr>
        <p:spPr>
          <a:xfrm>
            <a:off x="4146682" y="5105400"/>
            <a:ext cx="1590820" cy="830997"/>
          </a:xfrm>
          <a:prstGeom prst="rect">
            <a:avLst/>
          </a:prstGeom>
          <a:noFill/>
        </p:spPr>
        <p:txBody>
          <a:bodyPr wrap="none" rtlCol="0">
            <a:spAutoFit/>
          </a:bodyPr>
          <a:lstStyle/>
          <a:p>
            <a:r>
              <a:rPr lang="en-PH" sz="1600" b="1" dirty="0">
                <a:solidFill>
                  <a:prstClr val="black"/>
                </a:solidFill>
              </a:rPr>
              <a:t>Vivir:</a:t>
            </a:r>
          </a:p>
          <a:p>
            <a:pPr marL="346075" indent="-234950">
              <a:buFont typeface="Wingdings" pitchFamily="2" charset="2"/>
              <a:buChar char="Ø"/>
            </a:pPr>
            <a:r>
              <a:rPr lang="en-PH" sz="1600" dirty="0">
                <a:solidFill>
                  <a:prstClr val="black"/>
                </a:solidFill>
              </a:rPr>
              <a:t>18 – 64 1PAY</a:t>
            </a:r>
          </a:p>
          <a:p>
            <a:pPr marL="346075" indent="-234950">
              <a:buFont typeface="Wingdings" pitchFamily="2" charset="2"/>
              <a:buChar char="Ø"/>
            </a:pPr>
            <a:r>
              <a:rPr lang="en-PH" sz="1600" dirty="0">
                <a:solidFill>
                  <a:prstClr val="black"/>
                </a:solidFill>
              </a:rPr>
              <a:t>18 – 60 5PAY</a:t>
            </a:r>
          </a:p>
        </p:txBody>
      </p:sp>
      <p:sp>
        <p:nvSpPr>
          <p:cNvPr id="7" name="TextBox 6"/>
          <p:cNvSpPr txBox="1"/>
          <p:nvPr/>
        </p:nvSpPr>
        <p:spPr>
          <a:xfrm>
            <a:off x="5943600" y="5105400"/>
            <a:ext cx="1590820" cy="830997"/>
          </a:xfrm>
          <a:prstGeom prst="rect">
            <a:avLst/>
          </a:prstGeom>
          <a:noFill/>
        </p:spPr>
        <p:txBody>
          <a:bodyPr wrap="none" rtlCol="0">
            <a:spAutoFit/>
          </a:bodyPr>
          <a:lstStyle/>
          <a:p>
            <a:r>
              <a:rPr lang="en-PH" sz="1600" b="1" dirty="0">
                <a:solidFill>
                  <a:prstClr val="black"/>
                </a:solidFill>
              </a:rPr>
              <a:t>Other Plans:</a:t>
            </a:r>
          </a:p>
          <a:p>
            <a:pPr marL="346075" indent="-234950">
              <a:buFont typeface="Wingdings" pitchFamily="2" charset="2"/>
              <a:buChar char="Ø"/>
            </a:pPr>
            <a:r>
              <a:rPr lang="en-PH" sz="1600" dirty="0">
                <a:solidFill>
                  <a:prstClr val="black"/>
                </a:solidFill>
              </a:rPr>
              <a:t>18 – 64 1PAY</a:t>
            </a:r>
          </a:p>
          <a:p>
            <a:pPr marL="346075" indent="-234950">
              <a:buFont typeface="Wingdings" pitchFamily="2" charset="2"/>
              <a:buChar char="Ø"/>
            </a:pPr>
            <a:r>
              <a:rPr lang="en-PH" sz="1600" dirty="0">
                <a:solidFill>
                  <a:prstClr val="black"/>
                </a:solidFill>
              </a:rPr>
              <a:t>18 – 64 5PAY</a:t>
            </a:r>
          </a:p>
        </p:txBody>
      </p:sp>
    </p:spTree>
    <p:extLst>
      <p:ext uri="{BB962C8B-B14F-4D97-AF65-F5344CB8AC3E}">
        <p14:creationId xmlns:p14="http://schemas.microsoft.com/office/powerpoint/2010/main" val="261761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250"/>
                                        <p:tgtEl>
                                          <p:spTgt spid="5"/>
                                        </p:tgtEl>
                                      </p:cBhvr>
                                    </p:animEffect>
                                  </p:childTnLst>
                                </p:cTn>
                              </p:par>
                            </p:childTnLst>
                          </p:cTn>
                        </p:par>
                        <p:par>
                          <p:cTn id="8" fill="hold">
                            <p:stCondLst>
                              <p:cond delay="25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250"/>
                                        <p:tgtEl>
                                          <p:spTgt spid="6"/>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20667137"/>
              </p:ext>
            </p:extLst>
          </p:nvPr>
        </p:nvGraphicFramePr>
        <p:xfrm>
          <a:off x="1495098" y="1355834"/>
          <a:ext cx="6096000" cy="3672840"/>
        </p:xfrm>
        <a:graphic>
          <a:graphicData uri="http://schemas.openxmlformats.org/drawingml/2006/table">
            <a:tbl>
              <a:tblPr firstRow="1" bandRow="1">
                <a:effectLst>
                  <a:outerShdw blurRad="63500" sx="102000" sy="102000" algn="ctr" rotWithShape="0">
                    <a:prstClr val="black">
                      <a:alpha val="40000"/>
                    </a:prstClr>
                  </a:outerShdw>
                </a:effectLst>
                <a:tableStyleId>{7DF18680-E054-41AD-8BC1-D1AEF772440D}</a:tableStyleId>
              </a:tblPr>
              <a:tblGrid>
                <a:gridCol w="1552815">
                  <a:extLst>
                    <a:ext uri="{9D8B030D-6E8A-4147-A177-3AD203B41FA5}">
                      <a16:colId xmlns:a16="http://schemas.microsoft.com/office/drawing/2014/main" val="20000"/>
                    </a:ext>
                  </a:extLst>
                </a:gridCol>
                <a:gridCol w="1190385">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2438400">
                  <a:extLst>
                    <a:ext uri="{9D8B030D-6E8A-4147-A177-3AD203B41FA5}">
                      <a16:colId xmlns:a16="http://schemas.microsoft.com/office/drawing/2014/main" val="20003"/>
                    </a:ext>
                  </a:extLst>
                </a:gridCol>
              </a:tblGrid>
              <a:tr h="370840">
                <a:tc>
                  <a:txBody>
                    <a:bodyPr/>
                    <a:lstStyle/>
                    <a:p>
                      <a:pPr algn="ctr"/>
                      <a:r>
                        <a:rPr lang="en-PH" sz="1400" dirty="0">
                          <a:latin typeface="Century Gothic" pitchFamily="34" charset="0"/>
                        </a:rPr>
                        <a:t>PACKAGE</a:t>
                      </a:r>
                    </a:p>
                  </a:txBody>
                  <a:tcPr anchor="ctr">
                    <a:lnR w="38100" cap="flat" cmpd="sng" algn="ctr">
                      <a:solidFill>
                        <a:schemeClr val="bg1">
                          <a:lumMod val="85000"/>
                        </a:schemeClr>
                      </a:solidFill>
                      <a:prstDash val="solid"/>
                      <a:round/>
                      <a:headEnd type="none" w="med" len="med"/>
                      <a:tailEnd type="none" w="med" len="med"/>
                    </a:lnR>
                    <a:solidFill>
                      <a:srgbClr val="009900"/>
                    </a:solidFill>
                  </a:tcPr>
                </a:tc>
                <a:tc>
                  <a:txBody>
                    <a:bodyPr/>
                    <a:lstStyle/>
                    <a:p>
                      <a:pPr algn="ctr"/>
                      <a:r>
                        <a:rPr lang="en-PH" sz="1400" dirty="0">
                          <a:latin typeface="Century Gothic" pitchFamily="34" charset="0"/>
                        </a:rPr>
                        <a:t>CONTRACT PRICE</a:t>
                      </a:r>
                    </a:p>
                  </a:txBody>
                  <a:tcPr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solidFill>
                      <a:srgbClr val="009900"/>
                    </a:solidFill>
                  </a:tcPr>
                </a:tc>
                <a:tc>
                  <a:txBody>
                    <a:bodyPr/>
                    <a:lstStyle/>
                    <a:p>
                      <a:pPr algn="ctr"/>
                      <a:r>
                        <a:rPr lang="en-PH" sz="1400" dirty="0">
                          <a:latin typeface="Century Gothic" pitchFamily="34" charset="0"/>
                        </a:rPr>
                        <a:t>CHAPEL</a:t>
                      </a:r>
                    </a:p>
                  </a:txBody>
                  <a:tcPr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solidFill>
                      <a:srgbClr val="009900"/>
                    </a:solidFill>
                  </a:tcPr>
                </a:tc>
                <a:tc>
                  <a:txBody>
                    <a:bodyPr/>
                    <a:lstStyle/>
                    <a:p>
                      <a:pPr algn="ctr"/>
                      <a:r>
                        <a:rPr lang="en-PH" sz="1400" dirty="0">
                          <a:latin typeface="Century Gothic" pitchFamily="34" charset="0"/>
                        </a:rPr>
                        <a:t>CASKET</a:t>
                      </a:r>
                    </a:p>
                  </a:txBody>
                  <a:tcPr anchor="ctr">
                    <a:lnL w="38100" cap="flat" cmpd="sng" algn="ctr">
                      <a:solidFill>
                        <a:schemeClr val="bg1">
                          <a:lumMod val="85000"/>
                        </a:schemeClr>
                      </a:solidFill>
                      <a:prstDash val="solid"/>
                      <a:round/>
                      <a:headEnd type="none" w="med" len="med"/>
                      <a:tailEnd type="none" w="med" len="med"/>
                    </a:lnL>
                    <a:solidFill>
                      <a:srgbClr val="009900"/>
                    </a:solidFill>
                  </a:tcPr>
                </a:tc>
                <a:extLst>
                  <a:ext uri="{0D108BD9-81ED-4DB2-BD59-A6C34878D82A}">
                    <a16:rowId xmlns:a16="http://schemas.microsoft.com/office/drawing/2014/main" val="10000"/>
                  </a:ext>
                </a:extLst>
              </a:tr>
              <a:tr h="365760">
                <a:tc>
                  <a:txBody>
                    <a:bodyPr/>
                    <a:lstStyle/>
                    <a:p>
                      <a:pPr algn="ctr"/>
                      <a:r>
                        <a:rPr lang="en-PH" sz="1200" b="1" dirty="0">
                          <a:latin typeface="Century Gothic" pitchFamily="34" charset="0"/>
                        </a:rPr>
                        <a:t>VIVIR</a:t>
                      </a:r>
                    </a:p>
                  </a:txBody>
                  <a:tcPr anchor="ctr">
                    <a:lnR w="38100" cap="flat" cmpd="sng" algn="ctr">
                      <a:solidFill>
                        <a:schemeClr val="bg1">
                          <a:lumMod val="85000"/>
                        </a:schemeClr>
                      </a:solidFill>
                      <a:prstDash val="solid"/>
                      <a:round/>
                      <a:headEnd type="none" w="med" len="med"/>
                      <a:tailEnd type="none" w="med" len="med"/>
                    </a:lnR>
                    <a:lnB w="6350" cap="flat" cmpd="sng" algn="ctr">
                      <a:solidFill>
                        <a:schemeClr val="bg1">
                          <a:lumMod val="85000"/>
                        </a:schemeClr>
                      </a:solidFill>
                      <a:prstDash val="solid"/>
                      <a:round/>
                      <a:headEnd type="none" w="med" len="med"/>
                      <a:tailEnd type="none" w="med" len="med"/>
                    </a:lnB>
                    <a:solidFill>
                      <a:srgbClr val="99FF99"/>
                    </a:solidFill>
                  </a:tcPr>
                </a:tc>
                <a:tc>
                  <a:txBody>
                    <a:bodyPr/>
                    <a:lstStyle/>
                    <a:p>
                      <a:pPr algn="ctr" fontAlgn="b"/>
                      <a:r>
                        <a:rPr lang="en-PH" sz="1600" b="1" i="0" u="none" strike="noStrike" dirty="0">
                          <a:solidFill>
                            <a:srgbClr val="000000"/>
                          </a:solidFill>
                          <a:effectLst/>
                          <a:latin typeface="Century Gothic" pitchFamily="34" charset="0"/>
                        </a:rPr>
                        <a:t>32,775 </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B w="6350" cap="flat" cmpd="sng" algn="ctr">
                      <a:solidFill>
                        <a:schemeClr val="bg1">
                          <a:lumMod val="85000"/>
                        </a:schemeClr>
                      </a:solidFill>
                      <a:prstDash val="solid"/>
                      <a:round/>
                      <a:headEnd type="none" w="med" len="med"/>
                      <a:tailEnd type="none" w="med" len="med"/>
                    </a:lnB>
                    <a:solidFill>
                      <a:srgbClr val="99FF99"/>
                    </a:solidFill>
                  </a:tcPr>
                </a:tc>
                <a:tc rowSpan="3">
                  <a:txBody>
                    <a:bodyPr/>
                    <a:lstStyle/>
                    <a:p>
                      <a:pPr algn="ctr"/>
                      <a:r>
                        <a:rPr lang="en-PH" sz="1200" b="1" dirty="0">
                          <a:latin typeface="Century Gothic" pitchFamily="34" charset="0"/>
                        </a:rPr>
                        <a:t>SMALL</a:t>
                      </a:r>
                    </a:p>
                  </a:txBody>
                  <a:tcPr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B w="6350" cap="flat" cmpd="sng" algn="ctr">
                      <a:solidFill>
                        <a:schemeClr val="bg1">
                          <a:lumMod val="85000"/>
                        </a:schemeClr>
                      </a:solidFill>
                      <a:prstDash val="solid"/>
                      <a:round/>
                      <a:headEnd type="none" w="med" len="med"/>
                      <a:tailEnd type="none" w="med" len="med"/>
                    </a:lnB>
                    <a:solidFill>
                      <a:srgbClr val="99FF99"/>
                    </a:solidFill>
                  </a:tcPr>
                </a:tc>
                <a:tc>
                  <a:txBody>
                    <a:bodyPr/>
                    <a:lstStyle/>
                    <a:p>
                      <a:pPr algn="ctr"/>
                      <a:r>
                        <a:rPr lang="en-PH" sz="1200" b="1" dirty="0">
                          <a:latin typeface="Century Gothic" pitchFamily="34" charset="0"/>
                        </a:rPr>
                        <a:t>LOCAL WOOD STUCCO FINISH</a:t>
                      </a:r>
                    </a:p>
                  </a:txBody>
                  <a:tcPr anchor="ctr">
                    <a:lnL w="38100" cap="flat" cmpd="sng" algn="ctr">
                      <a:solidFill>
                        <a:schemeClr val="bg1">
                          <a:lumMod val="85000"/>
                        </a:schemeClr>
                      </a:solidFill>
                      <a:prstDash val="solid"/>
                      <a:round/>
                      <a:headEnd type="none" w="med" len="med"/>
                      <a:tailEnd type="none" w="med" len="med"/>
                    </a:lnL>
                    <a:lnB w="6350" cap="flat" cmpd="sng" algn="ctr">
                      <a:solidFill>
                        <a:schemeClr val="bg1">
                          <a:lumMod val="85000"/>
                        </a:schemeClr>
                      </a:solidFill>
                      <a:prstDash val="solid"/>
                      <a:round/>
                      <a:headEnd type="none" w="med" len="med"/>
                      <a:tailEnd type="none" w="med" len="med"/>
                    </a:lnB>
                    <a:solidFill>
                      <a:srgbClr val="99FF99"/>
                    </a:solidFill>
                  </a:tcPr>
                </a:tc>
                <a:extLst>
                  <a:ext uri="{0D108BD9-81ED-4DB2-BD59-A6C34878D82A}">
                    <a16:rowId xmlns:a16="http://schemas.microsoft.com/office/drawing/2014/main" val="10001"/>
                  </a:ext>
                </a:extLst>
              </a:tr>
              <a:tr h="365760">
                <a:tc>
                  <a:txBody>
                    <a:bodyPr/>
                    <a:lstStyle/>
                    <a:p>
                      <a:pPr algn="ctr"/>
                      <a:r>
                        <a:rPr lang="en-PH" sz="1200" b="1" dirty="0">
                          <a:latin typeface="Century Gothic" pitchFamily="34" charset="0"/>
                        </a:rPr>
                        <a:t>EL CIELO</a:t>
                      </a:r>
                    </a:p>
                  </a:txBody>
                  <a:tcPr anchor="ctr">
                    <a:lnR w="3810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en-PH" sz="1600" b="1" i="0" u="none" strike="noStrike" dirty="0">
                          <a:solidFill>
                            <a:srgbClr val="000000"/>
                          </a:solidFill>
                          <a:effectLst/>
                          <a:latin typeface="Century Gothic" pitchFamily="34" charset="0"/>
                        </a:rPr>
                        <a:t>43,700 </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vMerge="1">
                  <a:txBody>
                    <a:bodyPr/>
                    <a:lstStyle/>
                    <a:p>
                      <a:pPr algn="ctr"/>
                      <a:endParaRPr lang="en-PH" sz="1200" b="1" dirty="0">
                        <a:latin typeface="Century Gothic" pitchFamily="34" charset="0"/>
                      </a:endParaRPr>
                    </a:p>
                  </a:txBody>
                  <a:tcPr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PH" sz="1200" b="1" dirty="0">
                          <a:latin typeface="Century Gothic" pitchFamily="34" charset="0"/>
                        </a:rPr>
                        <a:t>LOCAL WOOD SMOOTH FINISH</a:t>
                      </a:r>
                    </a:p>
                  </a:txBody>
                  <a:tcPr anchor="ctr">
                    <a:lnL w="3810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65760">
                <a:tc>
                  <a:txBody>
                    <a:bodyPr/>
                    <a:lstStyle/>
                    <a:p>
                      <a:pPr algn="ctr"/>
                      <a:r>
                        <a:rPr lang="en-PH" sz="1200" b="1" dirty="0">
                          <a:latin typeface="Century Gothic" pitchFamily="34" charset="0"/>
                        </a:rPr>
                        <a:t>AMOR</a:t>
                      </a:r>
                    </a:p>
                  </a:txBody>
                  <a:tcPr anchor="ctr">
                    <a:lnR w="3810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99FF99"/>
                    </a:solidFill>
                  </a:tcPr>
                </a:tc>
                <a:tc>
                  <a:txBody>
                    <a:bodyPr/>
                    <a:lstStyle/>
                    <a:p>
                      <a:pPr algn="ctr" fontAlgn="b"/>
                      <a:r>
                        <a:rPr lang="en-PH" sz="1600" b="1" i="0" u="none" strike="noStrike" dirty="0">
                          <a:solidFill>
                            <a:srgbClr val="000000"/>
                          </a:solidFill>
                          <a:effectLst/>
                          <a:latin typeface="Century Gothic" pitchFamily="34" charset="0"/>
                        </a:rPr>
                        <a:t>54,625 </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99FF99"/>
                    </a:solidFill>
                  </a:tcPr>
                </a:tc>
                <a:tc vMerge="1">
                  <a:txBody>
                    <a:bodyPr/>
                    <a:lstStyle/>
                    <a:p>
                      <a:pPr algn="ctr"/>
                      <a:endParaRPr lang="en-PH" sz="1200" b="1" dirty="0">
                        <a:latin typeface="Century Gothic" pitchFamily="34" charset="0"/>
                      </a:endParaRPr>
                    </a:p>
                  </a:txBody>
                  <a:tcPr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99FF99"/>
                    </a:solidFill>
                  </a:tcPr>
                </a:tc>
                <a:tc>
                  <a:txBody>
                    <a:bodyPr/>
                    <a:lstStyle/>
                    <a:p>
                      <a:pPr algn="ctr"/>
                      <a:r>
                        <a:rPr lang="en-PH" sz="1200" b="1" dirty="0">
                          <a:latin typeface="Century Gothic" pitchFamily="34" charset="0"/>
                        </a:rPr>
                        <a:t>LOCAL WOOD SMOOTH FINISH</a:t>
                      </a:r>
                    </a:p>
                    <a:p>
                      <a:pPr algn="ctr"/>
                      <a:r>
                        <a:rPr lang="en-PH" sz="1100" dirty="0">
                          <a:latin typeface="Century Gothic" pitchFamily="34" charset="0"/>
                        </a:rPr>
                        <a:t>WITH IMPORTED HANDLES</a:t>
                      </a:r>
                    </a:p>
                  </a:txBody>
                  <a:tcPr anchor="ctr">
                    <a:lnL w="3810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99FF99"/>
                    </a:solidFill>
                  </a:tcPr>
                </a:tc>
                <a:extLst>
                  <a:ext uri="{0D108BD9-81ED-4DB2-BD59-A6C34878D82A}">
                    <a16:rowId xmlns:a16="http://schemas.microsoft.com/office/drawing/2014/main" val="10003"/>
                  </a:ext>
                </a:extLst>
              </a:tr>
              <a:tr h="365760">
                <a:tc>
                  <a:txBody>
                    <a:bodyPr/>
                    <a:lstStyle/>
                    <a:p>
                      <a:pPr algn="ctr"/>
                      <a:r>
                        <a:rPr lang="en-PH" sz="1200" b="1" dirty="0">
                          <a:latin typeface="Century Gothic" pitchFamily="34" charset="0"/>
                        </a:rPr>
                        <a:t>LA CORAZON</a:t>
                      </a:r>
                    </a:p>
                  </a:txBody>
                  <a:tcPr anchor="ctr">
                    <a:lnR w="3810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en-PH" sz="1600" b="1" i="0" u="none" strike="noStrike" dirty="0">
                          <a:solidFill>
                            <a:srgbClr val="000000"/>
                          </a:solidFill>
                          <a:effectLst/>
                          <a:latin typeface="Century Gothic" pitchFamily="34" charset="0"/>
                        </a:rPr>
                        <a:t>76,475 </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rowSpan="4">
                  <a:txBody>
                    <a:bodyPr/>
                    <a:lstStyle/>
                    <a:p>
                      <a:pPr algn="ctr"/>
                      <a:r>
                        <a:rPr lang="en-PH" sz="1200" b="1" dirty="0">
                          <a:latin typeface="Century Gothic" pitchFamily="34" charset="0"/>
                        </a:rPr>
                        <a:t>MEDIUM</a:t>
                      </a:r>
                    </a:p>
                  </a:txBody>
                  <a:tcPr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PH" sz="1200" b="1" dirty="0">
                          <a:latin typeface="Century Gothic" pitchFamily="34" charset="0"/>
                        </a:rPr>
                        <a:t>LOCAL METAL STANDARD</a:t>
                      </a:r>
                    </a:p>
                  </a:txBody>
                  <a:tcPr anchor="ctr">
                    <a:lnL w="3810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65760">
                <a:tc>
                  <a:txBody>
                    <a:bodyPr/>
                    <a:lstStyle/>
                    <a:p>
                      <a:pPr algn="ctr"/>
                      <a:r>
                        <a:rPr lang="en-PH" sz="1200" b="1" dirty="0">
                          <a:latin typeface="Century Gothic" pitchFamily="34" charset="0"/>
                        </a:rPr>
                        <a:t>EL SUEÑO</a:t>
                      </a:r>
                    </a:p>
                  </a:txBody>
                  <a:tcPr anchor="ctr">
                    <a:lnR w="3810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solidFill>
                      <a:srgbClr val="99FF99"/>
                    </a:solidFill>
                  </a:tcPr>
                </a:tc>
                <a:tc>
                  <a:txBody>
                    <a:bodyPr/>
                    <a:lstStyle/>
                    <a:p>
                      <a:pPr algn="ctr" fontAlgn="b"/>
                      <a:r>
                        <a:rPr lang="en-PH" sz="1600" b="1" i="0" u="none" strike="noStrike" dirty="0">
                          <a:solidFill>
                            <a:srgbClr val="000000"/>
                          </a:solidFill>
                          <a:effectLst/>
                          <a:latin typeface="Century Gothic" pitchFamily="34" charset="0"/>
                        </a:rPr>
                        <a:t>109,250 </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solidFill>
                      <a:srgbClr val="99FF99"/>
                    </a:solidFill>
                  </a:tcPr>
                </a:tc>
                <a:tc vMerge="1">
                  <a:txBody>
                    <a:bodyPr/>
                    <a:lstStyle/>
                    <a:p>
                      <a:pPr algn="ctr"/>
                      <a:endParaRPr lang="en-PH" sz="1200" b="1" dirty="0">
                        <a:latin typeface="Century Gothic" pitchFamily="34" charset="0"/>
                      </a:endParaRPr>
                    </a:p>
                  </a:txBody>
                  <a:tcPr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solidFill>
                      <a:srgbClr val="99FF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PH" sz="1200" b="1" dirty="0">
                          <a:latin typeface="Century Gothic" pitchFamily="34" charset="0"/>
                        </a:rPr>
                        <a:t>LOCAL METAL PREMIUM</a:t>
                      </a:r>
                    </a:p>
                  </a:txBody>
                  <a:tcPr anchor="ctr">
                    <a:lnL w="3810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99FF99"/>
                    </a:solidFill>
                  </a:tcPr>
                </a:tc>
                <a:extLst>
                  <a:ext uri="{0D108BD9-81ED-4DB2-BD59-A6C34878D82A}">
                    <a16:rowId xmlns:a16="http://schemas.microsoft.com/office/drawing/2014/main" val="10005"/>
                  </a:ext>
                </a:extLst>
              </a:tr>
              <a:tr h="365760">
                <a:tc>
                  <a:txBody>
                    <a:bodyPr/>
                    <a:lstStyle/>
                    <a:p>
                      <a:pPr algn="ctr"/>
                      <a:r>
                        <a:rPr lang="en-PH" sz="1200" b="1" dirty="0">
                          <a:latin typeface="Century Gothic" pitchFamily="34" charset="0"/>
                        </a:rPr>
                        <a:t>LA LUZ</a:t>
                      </a:r>
                    </a:p>
                  </a:txBody>
                  <a:tcPr anchor="ctr">
                    <a:lnR w="38100" cap="flat" cmpd="sng" algn="ctr">
                      <a:solidFill>
                        <a:schemeClr val="bg1">
                          <a:lumMod val="85000"/>
                        </a:schemeClr>
                      </a:solidFill>
                      <a:prstDash val="solid"/>
                      <a:round/>
                      <a:headEnd type="none" w="med" len="med"/>
                      <a:tailEnd type="none" w="med" len="med"/>
                    </a:lnR>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en-PH" sz="1600" b="1" i="0" u="none" strike="noStrike" dirty="0">
                          <a:solidFill>
                            <a:srgbClr val="000000"/>
                          </a:solidFill>
                          <a:effectLst/>
                          <a:latin typeface="Century Gothic" pitchFamily="34" charset="0"/>
                        </a:rPr>
                        <a:t>131,100 </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B w="6350" cap="flat" cmpd="sng" algn="ctr">
                      <a:solidFill>
                        <a:schemeClr val="bg1">
                          <a:lumMod val="85000"/>
                        </a:schemeClr>
                      </a:solidFill>
                      <a:prstDash val="solid"/>
                      <a:round/>
                      <a:headEnd type="none" w="med" len="med"/>
                      <a:tailEnd type="none" w="med" len="med"/>
                    </a:lnB>
                    <a:solidFill>
                      <a:schemeClr val="bg1"/>
                    </a:solidFill>
                  </a:tcPr>
                </a:tc>
                <a:tc vMerge="1">
                  <a:txBody>
                    <a:bodyPr/>
                    <a:lstStyle/>
                    <a:p>
                      <a:pPr algn="ctr"/>
                      <a:endParaRPr lang="en-PH" sz="1200" b="1" dirty="0">
                        <a:latin typeface="Century Gothic" pitchFamily="34" charset="0"/>
                      </a:endParaRPr>
                    </a:p>
                  </a:txBody>
                  <a:tcPr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PH" sz="1200" b="1" dirty="0">
                          <a:latin typeface="Century Gothic" pitchFamily="34" charset="0"/>
                        </a:rPr>
                        <a:t>LOCAL METAL HIGH-END</a:t>
                      </a:r>
                    </a:p>
                  </a:txBody>
                  <a:tcPr anchor="ctr">
                    <a:lnL w="3810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65760">
                <a:tc>
                  <a:txBody>
                    <a:bodyPr/>
                    <a:lstStyle/>
                    <a:p>
                      <a:pPr algn="ctr"/>
                      <a:r>
                        <a:rPr lang="en-PH" sz="1200" b="1" dirty="0">
                          <a:latin typeface="Century Gothic" pitchFamily="34" charset="0"/>
                        </a:rPr>
                        <a:t>LA VIDA DEL ALMA</a:t>
                      </a:r>
                    </a:p>
                  </a:txBody>
                  <a:tcPr anchor="ctr">
                    <a:lnR w="3810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99FF99"/>
                    </a:solidFill>
                  </a:tcPr>
                </a:tc>
                <a:tc>
                  <a:txBody>
                    <a:bodyPr/>
                    <a:lstStyle/>
                    <a:p>
                      <a:pPr algn="ctr" fontAlgn="b"/>
                      <a:r>
                        <a:rPr lang="en-PH" sz="1600" b="1" i="0" u="none" strike="noStrike" dirty="0">
                          <a:solidFill>
                            <a:srgbClr val="000000"/>
                          </a:solidFill>
                          <a:effectLst/>
                          <a:latin typeface="Century Gothic" pitchFamily="34" charset="0"/>
                        </a:rPr>
                        <a:t>163,875 </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99FF99"/>
                    </a:solidFill>
                  </a:tcPr>
                </a:tc>
                <a:tc vMerge="1">
                  <a:txBody>
                    <a:bodyPr/>
                    <a:lstStyle/>
                    <a:p>
                      <a:pPr algn="ctr"/>
                      <a:endParaRPr lang="en-PH" sz="1200" b="1" dirty="0">
                        <a:latin typeface="Century Gothic" pitchFamily="34" charset="0"/>
                      </a:endParaRPr>
                    </a:p>
                  </a:txBody>
                  <a:tcPr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99FF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PH" sz="1200" b="1" dirty="0">
                          <a:latin typeface="Century Gothic" pitchFamily="34" charset="0"/>
                        </a:rPr>
                        <a:t>LOCAL METAL HIGH-END</a:t>
                      </a:r>
                      <a:r>
                        <a:rPr lang="en-PH" sz="1200" b="1" baseline="0" dirty="0">
                          <a:latin typeface="Century Gothic" pitchFamily="34" charset="0"/>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PH" sz="1100" baseline="0" dirty="0">
                          <a:latin typeface="Century Gothic" pitchFamily="34" charset="0"/>
                        </a:rPr>
                        <a:t>WITH IMNPORTED HANDLES</a:t>
                      </a:r>
                      <a:endParaRPr lang="en-PH" sz="1100" dirty="0">
                        <a:latin typeface="Century Gothic" pitchFamily="34" charset="0"/>
                      </a:endParaRPr>
                    </a:p>
                  </a:txBody>
                  <a:tcPr anchor="ctr">
                    <a:lnL w="3810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99FF99"/>
                    </a:solidFill>
                  </a:tcPr>
                </a:tc>
                <a:extLst>
                  <a:ext uri="{0D108BD9-81ED-4DB2-BD59-A6C34878D82A}">
                    <a16:rowId xmlns:a16="http://schemas.microsoft.com/office/drawing/2014/main" val="10007"/>
                  </a:ext>
                </a:extLst>
              </a:tr>
              <a:tr h="365760">
                <a:tc>
                  <a:txBody>
                    <a:bodyPr/>
                    <a:lstStyle/>
                    <a:p>
                      <a:pPr algn="ctr"/>
                      <a:r>
                        <a:rPr lang="en-PH" sz="1200" b="1" dirty="0">
                          <a:latin typeface="Century Gothic" pitchFamily="34" charset="0"/>
                        </a:rPr>
                        <a:t>CARIÑO</a:t>
                      </a:r>
                    </a:p>
                  </a:txBody>
                  <a:tcPr anchor="ctr">
                    <a:lnR w="3810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en-PH" sz="1600" b="1" i="0" u="none" strike="noStrike" dirty="0">
                          <a:solidFill>
                            <a:srgbClr val="000000"/>
                          </a:solidFill>
                          <a:effectLst/>
                          <a:latin typeface="Century Gothic" pitchFamily="34" charset="0"/>
                        </a:rPr>
                        <a:t>218,500 </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PH" sz="1200" b="1" dirty="0">
                          <a:latin typeface="Century Gothic" pitchFamily="34" charset="0"/>
                        </a:rPr>
                        <a:t>LARGE</a:t>
                      </a:r>
                    </a:p>
                  </a:txBody>
                  <a:tcPr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solidFill>
                      <a:srgbClr val="99FF99"/>
                    </a:solidFill>
                  </a:tcPr>
                </a:tc>
                <a:tc>
                  <a:txBody>
                    <a:bodyPr/>
                    <a:lstStyle/>
                    <a:p>
                      <a:pPr algn="ctr"/>
                      <a:r>
                        <a:rPr lang="en-PH" sz="1200" b="1" dirty="0">
                          <a:latin typeface="Century Gothic" pitchFamily="34" charset="0"/>
                        </a:rPr>
                        <a:t>LOCAL METAL HIGH-END </a:t>
                      </a:r>
                    </a:p>
                    <a:p>
                      <a:pPr algn="ctr"/>
                      <a:r>
                        <a:rPr lang="en-PH" sz="1100" dirty="0">
                          <a:latin typeface="Century Gothic" pitchFamily="34" charset="0"/>
                        </a:rPr>
                        <a:t>WITH IMNPORTED HANDLES</a:t>
                      </a:r>
                    </a:p>
                  </a:txBody>
                  <a:tcPr anchor="ctr">
                    <a:lnL w="38100" cap="flat" cmpd="sng" algn="ctr">
                      <a:solidFill>
                        <a:schemeClr val="bg1">
                          <a:lumMod val="85000"/>
                        </a:schemeClr>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3" name="Title 2"/>
          <p:cNvSpPr>
            <a:spLocks noGrp="1"/>
          </p:cNvSpPr>
          <p:nvPr>
            <p:ph type="title"/>
          </p:nvPr>
        </p:nvSpPr>
        <p:spPr>
          <a:xfrm>
            <a:off x="304800" y="152400"/>
            <a:ext cx="8686800" cy="609600"/>
          </a:xfrm>
        </p:spPr>
        <p:txBody>
          <a:bodyPr/>
          <a:lstStyle/>
          <a:p>
            <a:r>
              <a:rPr lang="es-ES" sz="2800" dirty="0"/>
              <a:t>NUESTRA SEÑORA DE SALVACION </a:t>
            </a:r>
            <a:r>
              <a:rPr lang="en-PH" sz="2800" dirty="0"/>
              <a:t>WIB </a:t>
            </a:r>
            <a:r>
              <a:rPr lang="en-PH" sz="2800" b="1" dirty="0"/>
              <a:t>SPOTCASH</a:t>
            </a:r>
            <a:r>
              <a:rPr lang="en-PH" sz="2800" dirty="0"/>
              <a:t>!</a:t>
            </a:r>
          </a:p>
        </p:txBody>
      </p:sp>
      <p:sp>
        <p:nvSpPr>
          <p:cNvPr id="5" name="TextBox 4"/>
          <p:cNvSpPr txBox="1"/>
          <p:nvPr/>
        </p:nvSpPr>
        <p:spPr>
          <a:xfrm>
            <a:off x="1600200" y="5105400"/>
            <a:ext cx="2340384" cy="1569660"/>
          </a:xfrm>
          <a:prstGeom prst="rect">
            <a:avLst/>
          </a:prstGeom>
          <a:noFill/>
        </p:spPr>
        <p:txBody>
          <a:bodyPr wrap="none" rtlCol="0">
            <a:spAutoFit/>
          </a:bodyPr>
          <a:lstStyle/>
          <a:p>
            <a:r>
              <a:rPr lang="en-PH" sz="1600" b="1" dirty="0">
                <a:solidFill>
                  <a:prstClr val="black"/>
                </a:solidFill>
              </a:rPr>
              <a:t>Service Includes:</a:t>
            </a:r>
          </a:p>
          <a:p>
            <a:pPr marL="346075" indent="-234950">
              <a:buFont typeface="Wingdings" pitchFamily="2" charset="2"/>
              <a:buChar char="ü"/>
            </a:pPr>
            <a:r>
              <a:rPr lang="en-PH" sz="1600" dirty="0">
                <a:solidFill>
                  <a:prstClr val="black"/>
                </a:solidFill>
              </a:rPr>
              <a:t>First Call Pick Up</a:t>
            </a:r>
          </a:p>
          <a:p>
            <a:pPr marL="346075" indent="-234950">
              <a:buFont typeface="Wingdings" pitchFamily="2" charset="2"/>
              <a:buChar char="ü"/>
            </a:pPr>
            <a:r>
              <a:rPr lang="en-PH" sz="1600" dirty="0">
                <a:solidFill>
                  <a:prstClr val="black"/>
                </a:solidFill>
              </a:rPr>
              <a:t>Mortuary Service</a:t>
            </a:r>
          </a:p>
          <a:p>
            <a:pPr marL="346075" indent="-234950">
              <a:buFont typeface="Wingdings" pitchFamily="2" charset="2"/>
              <a:buChar char="ü"/>
            </a:pPr>
            <a:r>
              <a:rPr lang="en-PH" sz="1600" dirty="0">
                <a:solidFill>
                  <a:prstClr val="black"/>
                </a:solidFill>
              </a:rPr>
              <a:t>Hearse</a:t>
            </a:r>
          </a:p>
          <a:p>
            <a:pPr marL="346075" indent="-234950">
              <a:buFont typeface="Wingdings" pitchFamily="2" charset="2"/>
              <a:buChar char="ü"/>
            </a:pPr>
            <a:r>
              <a:rPr lang="en-PH" sz="1600" dirty="0">
                <a:solidFill>
                  <a:prstClr val="black"/>
                </a:solidFill>
              </a:rPr>
              <a:t>Permits &amp; Certificates</a:t>
            </a:r>
          </a:p>
          <a:p>
            <a:pPr marL="346075" indent="-234950">
              <a:buFont typeface="Wingdings" pitchFamily="2" charset="2"/>
              <a:buChar char="ü"/>
            </a:pPr>
            <a:r>
              <a:rPr lang="en-PH" sz="1600" dirty="0">
                <a:solidFill>
                  <a:prstClr val="black"/>
                </a:solidFill>
              </a:rPr>
              <a:t>Cards &amp; Registry</a:t>
            </a:r>
          </a:p>
        </p:txBody>
      </p:sp>
      <p:pic>
        <p:nvPicPr>
          <p:cNvPr id="4" name="Picture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48200" y="1702561"/>
            <a:ext cx="3962400" cy="3962400"/>
          </a:xfrm>
          <a:prstGeom prst="rect">
            <a:avLst/>
          </a:prstGeom>
          <a:effectLst>
            <a:glow rad="165100">
              <a:schemeClr val="bg1">
                <a:alpha val="70000"/>
              </a:schemeClr>
            </a:glow>
          </a:effectLst>
        </p:spPr>
      </p:pic>
      <p:sp>
        <p:nvSpPr>
          <p:cNvPr id="6" name="TextBox 5"/>
          <p:cNvSpPr txBox="1"/>
          <p:nvPr/>
        </p:nvSpPr>
        <p:spPr>
          <a:xfrm>
            <a:off x="4155712" y="5105400"/>
            <a:ext cx="1590820" cy="830997"/>
          </a:xfrm>
          <a:prstGeom prst="rect">
            <a:avLst/>
          </a:prstGeom>
          <a:noFill/>
        </p:spPr>
        <p:txBody>
          <a:bodyPr wrap="none" rtlCol="0">
            <a:spAutoFit/>
          </a:bodyPr>
          <a:lstStyle/>
          <a:p>
            <a:r>
              <a:rPr lang="en-PH" sz="1600" b="1" dirty="0">
                <a:solidFill>
                  <a:prstClr val="black"/>
                </a:solidFill>
              </a:rPr>
              <a:t>Vivir:</a:t>
            </a:r>
          </a:p>
          <a:p>
            <a:pPr marL="346075" indent="-234950">
              <a:buFont typeface="Wingdings" pitchFamily="2" charset="2"/>
              <a:buChar char="Ø"/>
            </a:pPr>
            <a:r>
              <a:rPr lang="en-PH" sz="1600" dirty="0">
                <a:solidFill>
                  <a:prstClr val="black"/>
                </a:solidFill>
              </a:rPr>
              <a:t>18 – 64 1PAY</a:t>
            </a:r>
          </a:p>
          <a:p>
            <a:pPr marL="346075" indent="-234950">
              <a:buFont typeface="Wingdings" pitchFamily="2" charset="2"/>
              <a:buChar char="Ø"/>
            </a:pPr>
            <a:r>
              <a:rPr lang="en-PH" sz="1600" dirty="0">
                <a:solidFill>
                  <a:prstClr val="black"/>
                </a:solidFill>
              </a:rPr>
              <a:t>18 – 60 5PAY</a:t>
            </a:r>
          </a:p>
        </p:txBody>
      </p:sp>
      <p:sp>
        <p:nvSpPr>
          <p:cNvPr id="7" name="TextBox 6"/>
          <p:cNvSpPr txBox="1"/>
          <p:nvPr/>
        </p:nvSpPr>
        <p:spPr>
          <a:xfrm>
            <a:off x="5943600" y="5105400"/>
            <a:ext cx="1590820" cy="830997"/>
          </a:xfrm>
          <a:prstGeom prst="rect">
            <a:avLst/>
          </a:prstGeom>
          <a:noFill/>
        </p:spPr>
        <p:txBody>
          <a:bodyPr wrap="none" rtlCol="0">
            <a:spAutoFit/>
          </a:bodyPr>
          <a:lstStyle/>
          <a:p>
            <a:r>
              <a:rPr lang="en-PH" sz="1600" b="1" dirty="0">
                <a:solidFill>
                  <a:prstClr val="black"/>
                </a:solidFill>
              </a:rPr>
              <a:t>Other Plans:</a:t>
            </a:r>
          </a:p>
          <a:p>
            <a:pPr marL="346075" indent="-234950">
              <a:buFont typeface="Wingdings" pitchFamily="2" charset="2"/>
              <a:buChar char="Ø"/>
            </a:pPr>
            <a:r>
              <a:rPr lang="en-PH" sz="1600" dirty="0">
                <a:solidFill>
                  <a:prstClr val="black"/>
                </a:solidFill>
              </a:rPr>
              <a:t>18 – 64 1PAY</a:t>
            </a:r>
          </a:p>
          <a:p>
            <a:pPr marL="346075" indent="-234950">
              <a:buFont typeface="Wingdings" pitchFamily="2" charset="2"/>
              <a:buChar char="Ø"/>
            </a:pPr>
            <a:r>
              <a:rPr lang="en-PH" sz="1600" dirty="0">
                <a:solidFill>
                  <a:prstClr val="black"/>
                </a:solidFill>
              </a:rPr>
              <a:t>18 – 64 5PAY</a:t>
            </a:r>
          </a:p>
        </p:txBody>
      </p:sp>
    </p:spTree>
    <p:extLst>
      <p:ext uri="{BB962C8B-B14F-4D97-AF65-F5344CB8AC3E}">
        <p14:creationId xmlns:p14="http://schemas.microsoft.com/office/powerpoint/2010/main" val="505118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6" presetClass="emph" presetSubtype="0" repeatCount="indefinite" autoRev="1" fill="hold" nodeType="afterEffect">
                                  <p:stCondLst>
                                    <p:cond delay="0"/>
                                  </p:stCondLst>
                                  <p:childTnLst>
                                    <p:animScale>
                                      <p:cBhvr>
                                        <p:cTn id="12" dur="2000" fill="hold"/>
                                        <p:tgtEl>
                                          <p:spTgt spid="4"/>
                                        </p:tgtEl>
                                      </p:cBhvr>
                                      <p:by x="80000" y="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a:ext>
            </a:extLst>
          </a:blip>
          <a:stretch>
            <a:fillRect/>
          </a:stretch>
        </p:blipFill>
        <p:spPr>
          <a:xfrm rot="20515472">
            <a:off x="5483280" y="-822310"/>
            <a:ext cx="5816990" cy="5816990"/>
          </a:xfrm>
          <a:prstGeom prst="rect">
            <a:avLst/>
          </a:prstGeom>
        </p:spPr>
      </p:pic>
      <p:sp>
        <p:nvSpPr>
          <p:cNvPr id="2" name="Title 1"/>
          <p:cNvSpPr>
            <a:spLocks noGrp="1"/>
          </p:cNvSpPr>
          <p:nvPr>
            <p:ph type="title" idx="4294967295"/>
          </p:nvPr>
        </p:nvSpPr>
        <p:spPr>
          <a:xfrm>
            <a:off x="457200" y="152400"/>
            <a:ext cx="7696200" cy="609600"/>
          </a:xfrm>
          <a:prstGeom prst="rect">
            <a:avLst/>
          </a:prstGeom>
        </p:spPr>
        <p:txBody>
          <a:bodyPr>
            <a:noAutofit/>
          </a:bodyPr>
          <a:lstStyle/>
          <a:p>
            <a:pPr algn="l"/>
            <a:r>
              <a:rPr lang="en-PH" sz="3600" dirty="0">
                <a:solidFill>
                  <a:srgbClr val="0033CC"/>
                </a:solidFill>
                <a:latin typeface="Century Gothic" pitchFamily="34" charset="0"/>
              </a:rPr>
              <a:t>WITH INSURANCE BENEFITS (WIB)</a:t>
            </a:r>
          </a:p>
        </p:txBody>
      </p:sp>
      <p:sp>
        <p:nvSpPr>
          <p:cNvPr id="4" name="Pentagon 3"/>
          <p:cNvSpPr/>
          <p:nvPr/>
        </p:nvSpPr>
        <p:spPr>
          <a:xfrm>
            <a:off x="3124200" y="1752600"/>
            <a:ext cx="4648200" cy="609600"/>
          </a:xfrm>
          <a:prstGeom prst="homePlate">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p>
            <a:pPr algn="ctr"/>
            <a:r>
              <a:rPr lang="en-PH" sz="3200" dirty="0">
                <a:latin typeface="Agency FB" pitchFamily="34" charset="0"/>
              </a:rPr>
              <a:t>WAITING PERIOD</a:t>
            </a:r>
          </a:p>
        </p:txBody>
      </p:sp>
      <p:grpSp>
        <p:nvGrpSpPr>
          <p:cNvPr id="7" name="Group 6"/>
          <p:cNvGrpSpPr/>
          <p:nvPr/>
        </p:nvGrpSpPr>
        <p:grpSpPr>
          <a:xfrm>
            <a:off x="5649345" y="3231308"/>
            <a:ext cx="1010453" cy="910385"/>
            <a:chOff x="5649345" y="3231308"/>
            <a:chExt cx="1010453" cy="910385"/>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2144" y="3231308"/>
              <a:ext cx="644856" cy="910385"/>
            </a:xfrm>
            <a:prstGeom prst="rect">
              <a:avLst/>
            </a:prstGeom>
          </p:spPr>
        </p:pic>
        <p:sp>
          <p:nvSpPr>
            <p:cNvPr id="6" name="Rectangle 5"/>
            <p:cNvSpPr/>
            <p:nvPr/>
          </p:nvSpPr>
          <p:spPr>
            <a:xfrm>
              <a:off x="5649345" y="3281378"/>
              <a:ext cx="1010453" cy="523220"/>
            </a:xfrm>
            <a:prstGeom prst="rect">
              <a:avLst/>
            </a:prstGeom>
            <a:noFill/>
          </p:spPr>
          <p:txBody>
            <a:bodyPr wrap="square" lIns="91440" tIns="45720" rIns="91440" bIns="45720">
              <a:spAutoFit/>
            </a:bodyPr>
            <a:lstStyle/>
            <a:p>
              <a:pPr algn="ctr"/>
              <a:r>
                <a:rPr lang="en-US" sz="2800" dirty="0">
                  <a:ln w="18415" cmpd="sng">
                    <a:solidFill>
                      <a:schemeClr val="tx1">
                        <a:lumMod val="50000"/>
                        <a:lumOff val="50000"/>
                      </a:schemeClr>
                    </a:solidFill>
                    <a:prstDash val="solid"/>
                  </a:ln>
                </a:rPr>
                <a:t>64</a:t>
              </a:r>
            </a:p>
          </p:txBody>
        </p:sp>
      </p:grpSp>
      <p:sp>
        <p:nvSpPr>
          <p:cNvPr id="3" name="Rectangle 2"/>
          <p:cNvSpPr/>
          <p:nvPr/>
        </p:nvSpPr>
        <p:spPr>
          <a:xfrm>
            <a:off x="685800" y="1752600"/>
            <a:ext cx="2377440" cy="6096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PH" sz="3200" dirty="0">
                <a:latin typeface="Agency FB" pitchFamily="34" charset="0"/>
              </a:rPr>
              <a:t>PAYING PERIOD</a:t>
            </a:r>
          </a:p>
        </p:txBody>
      </p:sp>
      <p:sp>
        <p:nvSpPr>
          <p:cNvPr id="10" name="Rectangle 9"/>
          <p:cNvSpPr/>
          <p:nvPr/>
        </p:nvSpPr>
        <p:spPr>
          <a:xfrm>
            <a:off x="685800" y="2471098"/>
            <a:ext cx="2377440" cy="4572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PH" sz="2800" dirty="0">
                <a:latin typeface="Agency FB" pitchFamily="34" charset="0"/>
              </a:rPr>
              <a:t>DISABILITY BENEFIT</a:t>
            </a:r>
          </a:p>
        </p:txBody>
      </p:sp>
      <p:sp>
        <p:nvSpPr>
          <p:cNvPr id="11" name="Rectangle 10"/>
          <p:cNvSpPr/>
          <p:nvPr/>
        </p:nvSpPr>
        <p:spPr>
          <a:xfrm>
            <a:off x="685800" y="3037196"/>
            <a:ext cx="2377440" cy="4572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PH" sz="2800" dirty="0">
                <a:latin typeface="Agency FB" pitchFamily="34" charset="0"/>
              </a:rPr>
              <a:t>AD&amp;D</a:t>
            </a:r>
          </a:p>
        </p:txBody>
      </p:sp>
      <p:sp>
        <p:nvSpPr>
          <p:cNvPr id="13" name="Rectangle 12"/>
          <p:cNvSpPr/>
          <p:nvPr/>
        </p:nvSpPr>
        <p:spPr>
          <a:xfrm>
            <a:off x="685800" y="3603294"/>
            <a:ext cx="2377440" cy="4572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PH" sz="2800" dirty="0">
                <a:latin typeface="Agency FB" pitchFamily="34" charset="0"/>
              </a:rPr>
              <a:t>CREDIT LIFE</a:t>
            </a:r>
          </a:p>
        </p:txBody>
      </p:sp>
      <p:sp>
        <p:nvSpPr>
          <p:cNvPr id="14" name="Rectangle 13"/>
          <p:cNvSpPr/>
          <p:nvPr/>
        </p:nvSpPr>
        <p:spPr>
          <a:xfrm>
            <a:off x="697174" y="4169392"/>
            <a:ext cx="5457398" cy="4572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PH" sz="2800" dirty="0">
                <a:latin typeface="Agency FB" pitchFamily="34" charset="0"/>
              </a:rPr>
              <a:t>TERM LIFE</a:t>
            </a:r>
          </a:p>
        </p:txBody>
      </p:sp>
      <p:sp>
        <p:nvSpPr>
          <p:cNvPr id="21" name="Rectangle 20"/>
          <p:cNvSpPr/>
          <p:nvPr/>
        </p:nvSpPr>
        <p:spPr>
          <a:xfrm>
            <a:off x="0" y="762000"/>
            <a:ext cx="9144000" cy="76200"/>
          </a:xfrm>
          <a:prstGeom prst="rect">
            <a:avLst/>
          </a:prstGeom>
          <a:solidFill>
            <a:srgbClr val="3333C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prstClr val="white"/>
              </a:solidFill>
              <a:effectLst>
                <a:outerShdw blurRad="38100" dist="38100" dir="2700000" algn="tl">
                  <a:srgbClr val="000000">
                    <a:alpha val="43137"/>
                  </a:srgbClr>
                </a:outerShdw>
              </a:effectLst>
            </a:endParaRPr>
          </a:p>
        </p:txBody>
      </p:sp>
      <p:sp>
        <p:nvSpPr>
          <p:cNvPr id="22" name="Rectangle 21"/>
          <p:cNvSpPr/>
          <p:nvPr/>
        </p:nvSpPr>
        <p:spPr>
          <a:xfrm>
            <a:off x="0" y="914400"/>
            <a:ext cx="9144000" cy="76200"/>
          </a:xfrm>
          <a:prstGeom prst="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prstClr val="white"/>
              </a:solidFill>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24200" y="685800"/>
            <a:ext cx="1389229" cy="2137275"/>
          </a:xfrm>
          <a:prstGeom prst="rect">
            <a:avLst/>
          </a:prstGeom>
        </p:spPr>
      </p:pic>
      <p:sp>
        <p:nvSpPr>
          <p:cNvPr id="15" name="Rounded Rectangle 14"/>
          <p:cNvSpPr/>
          <p:nvPr/>
        </p:nvSpPr>
        <p:spPr>
          <a:xfrm>
            <a:off x="831217" y="4883789"/>
            <a:ext cx="7620000" cy="1295400"/>
          </a:xfrm>
          <a:prstGeom prst="roundRect">
            <a:avLst/>
          </a:prstGeom>
          <a:solidFill>
            <a:schemeClr val="bg1"/>
          </a:solidFill>
          <a:ln>
            <a:solidFill>
              <a:schemeClr val="bg1">
                <a:lumMod val="50000"/>
              </a:schemeClr>
            </a:solidFill>
          </a:ln>
          <a:effectLst>
            <a:outerShdw blurRad="127000" dist="190500" dir="8100000" algn="tr" rotWithShape="0">
              <a:prstClr val="black">
                <a:alpha val="50000"/>
              </a:prst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lIns="91440" tIns="91440" bIns="0" rtlCol="0" anchor="ctr"/>
          <a:lstStyle/>
          <a:p>
            <a:pPr algn="ctr"/>
            <a:r>
              <a:rPr lang="en-PH" sz="2000" dirty="0">
                <a:solidFill>
                  <a:schemeClr val="tx1"/>
                </a:solidFill>
                <a:latin typeface="Candara" pitchFamily="34" charset="0"/>
              </a:rPr>
              <a:t>         If the Plan holder becomes totally and permanently disabled for a period of at least six (6) months during the paying period, 100% of the unpaid balance is waived, (Waiver of Installments upon Disability) rendering the plan fully paid.</a:t>
            </a:r>
          </a:p>
        </p:txBody>
      </p:sp>
      <p:sp>
        <p:nvSpPr>
          <p:cNvPr id="16" name="Oval 15"/>
          <p:cNvSpPr/>
          <p:nvPr/>
        </p:nvSpPr>
        <p:spPr>
          <a:xfrm>
            <a:off x="991308" y="4762786"/>
            <a:ext cx="477048" cy="457200"/>
          </a:xfrm>
          <a:prstGeom prst="ellipse">
            <a:avLst/>
          </a:prstGeom>
          <a:ln/>
          <a:effectLst>
            <a:glow rad="63500">
              <a:schemeClr val="accent6">
                <a:satMod val="175000"/>
                <a:alpha val="40000"/>
              </a:schemeClr>
            </a:glow>
            <a:outerShdw blurRad="40000" dist="20000" dir="5400000" rotWithShape="0">
              <a:srgbClr val="000000">
                <a:alpha val="38000"/>
              </a:srgb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en-PH" sz="1600">
              <a:latin typeface="Agency FB" pitchFamily="34" charset="0"/>
            </a:endParaRPr>
          </a:p>
        </p:txBody>
      </p:sp>
      <p:sp>
        <p:nvSpPr>
          <p:cNvPr id="25" name="Left Arrow 24"/>
          <p:cNvSpPr/>
          <p:nvPr/>
        </p:nvSpPr>
        <p:spPr>
          <a:xfrm>
            <a:off x="3200400" y="2432617"/>
            <a:ext cx="618414" cy="534161"/>
          </a:xfrm>
          <a:prstGeom prst="leftArrow">
            <a:avLst/>
          </a:prstGeom>
          <a:ln/>
          <a:effectLst>
            <a:glow rad="63500">
              <a:schemeClr val="accent6">
                <a:satMod val="175000"/>
                <a:alpha val="40000"/>
              </a:schemeClr>
            </a:glow>
            <a:outerShdw blurRad="40000" dist="20000" dir="5400000" rotWithShape="0">
              <a:srgbClr val="000000">
                <a:alpha val="38000"/>
              </a:srgb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en-PH" sz="1600">
              <a:latin typeface="Agency FB" pitchFamily="34" charset="0"/>
            </a:endParaRPr>
          </a:p>
        </p:txBody>
      </p:sp>
    </p:spTree>
    <p:extLst>
      <p:ext uri="{BB962C8B-B14F-4D97-AF65-F5344CB8AC3E}">
        <p14:creationId xmlns:p14="http://schemas.microsoft.com/office/powerpoint/2010/main" val="1725975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ppt_x"/>
                                          </p:val>
                                        </p:tav>
                                        <p:tav tm="100000">
                                          <p:val>
                                            <p:strVal val="#ppt_x"/>
                                          </p:val>
                                        </p:tav>
                                      </p:tavLst>
                                    </p:anim>
                                    <p:anim calcmode="lin" valueType="num">
                                      <p:cBhvr additive="base">
                                        <p:cTn id="11"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250"/>
                                        <p:tgtEl>
                                          <p:spTgt spid="8"/>
                                        </p:tgtEl>
                                      </p:cBhvr>
                                    </p:animEffect>
                                    <p:set>
                                      <p:cBhvr>
                                        <p:cTn id="16" dur="1" fill="hold">
                                          <p:stCondLst>
                                            <p:cond delay="249"/>
                                          </p:stCondLst>
                                        </p:cTn>
                                        <p:tgtEl>
                                          <p:spTgt spid="8"/>
                                        </p:tgtEl>
                                        <p:attrNameLst>
                                          <p:attrName>style.visibility</p:attrName>
                                        </p:attrNameLst>
                                      </p:cBhvr>
                                      <p:to>
                                        <p:strVal val="hidden"/>
                                      </p:to>
                                    </p:set>
                                  </p:childTnLst>
                                </p:cTn>
                              </p:par>
                              <p:par>
                                <p:cTn id="17" presetID="22" presetClass="entr" presetSubtype="8"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anim calcmode="lin" valueType="num">
                                      <p:cBhvr>
                                        <p:cTn id="23" dur="500" fill="hold"/>
                                        <p:tgtEl>
                                          <p:spTgt spid="9"/>
                                        </p:tgtEl>
                                        <p:attrNameLst>
                                          <p:attrName>ppt_x</p:attrName>
                                        </p:attrNameLst>
                                      </p:cBhvr>
                                      <p:tavLst>
                                        <p:tav tm="0">
                                          <p:val>
                                            <p:strVal val="#ppt_x"/>
                                          </p:val>
                                        </p:tav>
                                        <p:tav tm="100000">
                                          <p:val>
                                            <p:strVal val="#ppt_x"/>
                                          </p:val>
                                        </p:tav>
                                      </p:tavLst>
                                    </p:anim>
                                    <p:anim calcmode="lin" valueType="num">
                                      <p:cBhvr>
                                        <p:cTn id="2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anim calcmode="lin" valueType="num">
                                      <p:cBhvr>
                                        <p:cTn id="30" dur="500" fill="hold"/>
                                        <p:tgtEl>
                                          <p:spTgt spid="10"/>
                                        </p:tgtEl>
                                        <p:attrNameLst>
                                          <p:attrName>ppt_x</p:attrName>
                                        </p:attrNameLst>
                                      </p:cBhvr>
                                      <p:tavLst>
                                        <p:tav tm="0">
                                          <p:val>
                                            <p:strVal val="#ppt_x"/>
                                          </p:val>
                                        </p:tav>
                                        <p:tav tm="100000">
                                          <p:val>
                                            <p:strVal val="#ppt_x"/>
                                          </p:val>
                                        </p:tav>
                                      </p:tavLst>
                                    </p:anim>
                                    <p:anim calcmode="lin" valueType="num">
                                      <p:cBhvr>
                                        <p:cTn id="31" dur="500" fill="hold"/>
                                        <p:tgtEl>
                                          <p:spTgt spid="10"/>
                                        </p:tgtEl>
                                        <p:attrNameLst>
                                          <p:attrName>ppt_y</p:attrName>
                                        </p:attrNameLst>
                                      </p:cBhvr>
                                      <p:tavLst>
                                        <p:tav tm="0">
                                          <p:val>
                                            <p:strVal val="#ppt_y-.1"/>
                                          </p:val>
                                        </p:tav>
                                        <p:tav tm="100000">
                                          <p:val>
                                            <p:strVal val="#ppt_y"/>
                                          </p:val>
                                        </p:tav>
                                      </p:tavLst>
                                    </p:anim>
                                  </p:childTnLst>
                                </p:cTn>
                              </p:par>
                              <p:par>
                                <p:cTn id="32" presetID="10" presetClass="exit" presetSubtype="0" fill="hold" nodeType="withEffect">
                                  <p:stCondLst>
                                    <p:cond delay="0"/>
                                  </p:stCondLst>
                                  <p:childTnLst>
                                    <p:animEffect transition="out" filter="fade">
                                      <p:cBhvr>
                                        <p:cTn id="33" dur="250"/>
                                        <p:tgtEl>
                                          <p:spTgt spid="9"/>
                                        </p:tgtEl>
                                      </p:cBhvr>
                                    </p:animEffect>
                                    <p:set>
                                      <p:cBhvr>
                                        <p:cTn id="34" dur="1" fill="hold">
                                          <p:stCondLst>
                                            <p:cond delay="249"/>
                                          </p:stCondLst>
                                        </p:cTn>
                                        <p:tgtEl>
                                          <p:spTgt spid="9"/>
                                        </p:tgtEl>
                                        <p:attrNameLst>
                                          <p:attrName>style.visibility</p:attrName>
                                        </p:attrNameLst>
                                      </p:cBhvr>
                                      <p:to>
                                        <p:strVal val="hidden"/>
                                      </p:to>
                                    </p:set>
                                  </p:childTnLst>
                                </p:cTn>
                              </p:par>
                            </p:childTnLst>
                          </p:cTn>
                        </p:par>
                        <p:par>
                          <p:cTn id="35" fill="hold">
                            <p:stCondLst>
                              <p:cond delay="500"/>
                            </p:stCondLst>
                            <p:childTnLst>
                              <p:par>
                                <p:cTn id="36" presetID="4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strVal val="#ppt_x"/>
                                          </p:val>
                                        </p:tav>
                                        <p:tav tm="100000">
                                          <p:val>
                                            <p:strVal val="#ppt_x"/>
                                          </p:val>
                                        </p:tav>
                                      </p:tavLst>
                                    </p:anim>
                                    <p:anim calcmode="lin" valueType="num">
                                      <p:cBhvr>
                                        <p:cTn id="40" dur="500" fill="hold"/>
                                        <p:tgtEl>
                                          <p:spTgt spid="11"/>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47" presetClass="entr" presetSubtype="0"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anim calcmode="lin" valueType="num">
                                      <p:cBhvr>
                                        <p:cTn id="45" dur="500" fill="hold"/>
                                        <p:tgtEl>
                                          <p:spTgt spid="13"/>
                                        </p:tgtEl>
                                        <p:attrNameLst>
                                          <p:attrName>ppt_x</p:attrName>
                                        </p:attrNameLst>
                                      </p:cBhvr>
                                      <p:tavLst>
                                        <p:tav tm="0">
                                          <p:val>
                                            <p:strVal val="#ppt_x"/>
                                          </p:val>
                                        </p:tav>
                                        <p:tav tm="100000">
                                          <p:val>
                                            <p:strVal val="#ppt_x"/>
                                          </p:val>
                                        </p:tav>
                                      </p:tavLst>
                                    </p:anim>
                                    <p:anim calcmode="lin" valueType="num">
                                      <p:cBhvr>
                                        <p:cTn id="46"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500"/>
                            </p:stCondLst>
                            <p:childTnLst>
                              <p:par>
                                <p:cTn id="53" presetID="42" presetClass="entr" presetSubtype="0" fill="hold"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250"/>
                                        <p:tgtEl>
                                          <p:spTgt spid="7"/>
                                        </p:tgtEl>
                                      </p:cBhvr>
                                    </p:animEffect>
                                    <p:anim calcmode="lin" valueType="num">
                                      <p:cBhvr>
                                        <p:cTn id="56" dur="250" fill="hold"/>
                                        <p:tgtEl>
                                          <p:spTgt spid="7"/>
                                        </p:tgtEl>
                                        <p:attrNameLst>
                                          <p:attrName>ppt_x</p:attrName>
                                        </p:attrNameLst>
                                      </p:cBhvr>
                                      <p:tavLst>
                                        <p:tav tm="0">
                                          <p:val>
                                            <p:strVal val="#ppt_x"/>
                                          </p:val>
                                        </p:tav>
                                        <p:tav tm="100000">
                                          <p:val>
                                            <p:strVal val="#ppt_x"/>
                                          </p:val>
                                        </p:tav>
                                      </p:tavLst>
                                    </p:anim>
                                    <p:anim calcmode="lin" valueType="num">
                                      <p:cBhvr>
                                        <p:cTn id="57" dur="2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childTnLst>
                                </p:cTn>
                              </p:par>
                              <p:par>
                                <p:cTn id="62" presetID="35" presetClass="emph" presetSubtype="0" repeatCount="4000" fill="hold" grpId="1" nodeType="withEffect">
                                  <p:stCondLst>
                                    <p:cond delay="0"/>
                                  </p:stCondLst>
                                  <p:childTnLst>
                                    <p:anim calcmode="discrete" valueType="str">
                                      <p:cBhvr>
                                        <p:cTn id="63" dur="250" fill="hold"/>
                                        <p:tgtEl>
                                          <p:spTgt spid="25"/>
                                        </p:tgtEl>
                                        <p:attrNameLst>
                                          <p:attrName>style.visibility</p:attrName>
                                        </p:attrNameLst>
                                      </p:cBhvr>
                                      <p:tavLst>
                                        <p:tav tm="0">
                                          <p:val>
                                            <p:strVal val="hidden"/>
                                          </p:val>
                                        </p:tav>
                                        <p:tav tm="50000">
                                          <p:val>
                                            <p:strVal val="visible"/>
                                          </p:val>
                                        </p:tav>
                                      </p:tavLst>
                                    </p:anim>
                                  </p:childTnLst>
                                </p:cTn>
                              </p:par>
                              <p:par>
                                <p:cTn id="64" presetID="6" presetClass="entr" presetSubtype="32"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circle(out)">
                                      <p:cBhvr>
                                        <p:cTn id="66" dur="250"/>
                                        <p:tgtEl>
                                          <p:spTgt spid="16"/>
                                        </p:tgtEl>
                                      </p:cBhvr>
                                    </p:animEffect>
                                  </p:childTnLst>
                                </p:cTn>
                              </p:par>
                            </p:childTnLst>
                          </p:cTn>
                        </p:par>
                        <p:par>
                          <p:cTn id="67" fill="hold">
                            <p:stCondLst>
                              <p:cond delay="1000"/>
                            </p:stCondLst>
                            <p:childTnLst>
                              <p:par>
                                <p:cTn id="68" presetID="22" presetClass="entr" presetSubtype="8"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wipe(left)">
                                      <p:cBhvr>
                                        <p:cTn id="7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10" grpId="0" animBg="1"/>
      <p:bldP spid="11" grpId="0" animBg="1"/>
      <p:bldP spid="13" grpId="0" animBg="1"/>
      <p:bldP spid="14" grpId="0" animBg="1"/>
      <p:bldP spid="15" grpId="0" animBg="1"/>
      <p:bldP spid="16" grpId="0" animBg="1"/>
      <p:bldP spid="25" grpId="0" animBg="1"/>
      <p:bldP spid="2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z="2800" dirty="0"/>
              <a:t>                     MAIN BRANCH</a:t>
            </a:r>
          </a:p>
        </p:txBody>
      </p:sp>
      <p:sp>
        <p:nvSpPr>
          <p:cNvPr id="12" name="Text Placeholder 11"/>
          <p:cNvSpPr>
            <a:spLocks noGrp="1"/>
          </p:cNvSpPr>
          <p:nvPr>
            <p:ph type="body" sz="half" idx="2"/>
          </p:nvPr>
        </p:nvSpPr>
        <p:spPr>
          <a:xfrm>
            <a:off x="1507332" y="5257800"/>
            <a:ext cx="6056312" cy="804862"/>
          </a:xfrm>
        </p:spPr>
        <p:txBody>
          <a:bodyPr>
            <a:noAutofit/>
          </a:bodyPr>
          <a:lstStyle/>
          <a:p>
            <a:pPr algn="ctr"/>
            <a:r>
              <a:rPr lang="en-US" sz="2400" dirty="0"/>
              <a:t>Rizal St., </a:t>
            </a:r>
            <a:r>
              <a:rPr lang="en-US" sz="2400" dirty="0" err="1"/>
              <a:t>Brgy</a:t>
            </a:r>
            <a:r>
              <a:rPr lang="en-US" sz="2400" dirty="0"/>
              <a:t>. </a:t>
            </a:r>
            <a:r>
              <a:rPr lang="en-US" sz="2400" dirty="0" err="1"/>
              <a:t>Ilawod</a:t>
            </a:r>
            <a:r>
              <a:rPr lang="en-US" sz="2400" dirty="0"/>
              <a:t>, </a:t>
            </a:r>
            <a:r>
              <a:rPr lang="en-US" sz="2400" dirty="0" err="1"/>
              <a:t>Guinobatan</a:t>
            </a:r>
            <a:r>
              <a:rPr lang="en-US" sz="2400" dirty="0"/>
              <a:t>, Albay</a:t>
            </a:r>
          </a:p>
          <a:p>
            <a:pPr algn="ctr"/>
            <a:r>
              <a:rPr lang="en-US" sz="2400" b="1" dirty="0">
                <a:solidFill>
                  <a:schemeClr val="accent3">
                    <a:lumMod val="75000"/>
                  </a:schemeClr>
                </a:solidFill>
              </a:rPr>
              <a:t>Smart: </a:t>
            </a:r>
            <a:r>
              <a:rPr lang="en-US" sz="2400" dirty="0"/>
              <a:t>0919-300-1962; </a:t>
            </a:r>
            <a:r>
              <a:rPr lang="en-US" sz="2400" b="1" dirty="0">
                <a:solidFill>
                  <a:schemeClr val="accent3">
                    <a:lumMod val="75000"/>
                  </a:schemeClr>
                </a:solidFill>
              </a:rPr>
              <a:t>Globe: </a:t>
            </a:r>
            <a:r>
              <a:rPr lang="en-US" sz="2400" dirty="0"/>
              <a:t>0915-757-1962</a:t>
            </a:r>
          </a:p>
          <a:p>
            <a:endParaRPr lang="en-US" sz="2400" dirty="0"/>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l="18103" t="-1" r="17535" b="-622"/>
          <a:stretch/>
        </p:blipFill>
        <p:spPr>
          <a:xfrm>
            <a:off x="2677602" y="532296"/>
            <a:ext cx="3785750" cy="3734904"/>
          </a:xfrm>
          <a:prstGeom prst="flowChartConnector">
            <a:avLst/>
          </a:prstGeom>
        </p:spPr>
      </p:pic>
    </p:spTree>
    <p:extLst>
      <p:ext uri="{BB962C8B-B14F-4D97-AF65-F5344CB8AC3E}">
        <p14:creationId xmlns:p14="http://schemas.microsoft.com/office/powerpoint/2010/main" val="35421736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pPr algn="l"/>
            <a:r>
              <a:rPr lang="en-PH" sz="3600" dirty="0">
                <a:solidFill>
                  <a:srgbClr val="0033CC"/>
                </a:solidFill>
                <a:latin typeface="Century Gothic" pitchFamily="34" charset="0"/>
              </a:rPr>
              <a:t>WITH INSURANCE BENEFITS (WIB)</a:t>
            </a:r>
          </a:p>
        </p:txBody>
      </p:sp>
      <p:sp>
        <p:nvSpPr>
          <p:cNvPr id="4" name="Pentagon 3"/>
          <p:cNvSpPr/>
          <p:nvPr/>
        </p:nvSpPr>
        <p:spPr>
          <a:xfrm>
            <a:off x="3124200" y="1752600"/>
            <a:ext cx="4648200" cy="609600"/>
          </a:xfrm>
          <a:prstGeom prst="homePlate">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p>
            <a:pPr algn="ctr"/>
            <a:r>
              <a:rPr lang="en-PH" sz="3200" dirty="0">
                <a:latin typeface="Agency FB" pitchFamily="34" charset="0"/>
              </a:rPr>
              <a:t>WAITING PERIOD</a:t>
            </a:r>
          </a:p>
        </p:txBody>
      </p:sp>
      <p:grpSp>
        <p:nvGrpSpPr>
          <p:cNvPr id="7" name="Group 6"/>
          <p:cNvGrpSpPr/>
          <p:nvPr/>
        </p:nvGrpSpPr>
        <p:grpSpPr>
          <a:xfrm>
            <a:off x="5649345" y="3231308"/>
            <a:ext cx="1010453" cy="910385"/>
            <a:chOff x="5649345" y="3231308"/>
            <a:chExt cx="1010453" cy="910385"/>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32144" y="3231308"/>
              <a:ext cx="644856" cy="910385"/>
            </a:xfrm>
            <a:prstGeom prst="rect">
              <a:avLst/>
            </a:prstGeom>
          </p:spPr>
        </p:pic>
        <p:sp>
          <p:nvSpPr>
            <p:cNvPr id="6" name="Rectangle 5"/>
            <p:cNvSpPr/>
            <p:nvPr/>
          </p:nvSpPr>
          <p:spPr>
            <a:xfrm>
              <a:off x="5649345" y="3281378"/>
              <a:ext cx="1010453" cy="523220"/>
            </a:xfrm>
            <a:prstGeom prst="rect">
              <a:avLst/>
            </a:prstGeom>
            <a:noFill/>
          </p:spPr>
          <p:txBody>
            <a:bodyPr wrap="square" lIns="91440" tIns="45720" rIns="91440" bIns="45720">
              <a:spAutoFit/>
            </a:bodyPr>
            <a:lstStyle/>
            <a:p>
              <a:pPr algn="ctr"/>
              <a:r>
                <a:rPr lang="en-US" sz="2800" dirty="0">
                  <a:ln w="18415" cmpd="sng">
                    <a:solidFill>
                      <a:schemeClr val="tx1">
                        <a:lumMod val="50000"/>
                        <a:lumOff val="50000"/>
                      </a:schemeClr>
                    </a:solidFill>
                    <a:prstDash val="solid"/>
                  </a:ln>
                </a:rPr>
                <a:t>64</a:t>
              </a:r>
            </a:p>
          </p:txBody>
        </p:sp>
      </p:grpSp>
      <p:sp>
        <p:nvSpPr>
          <p:cNvPr id="3" name="Rectangle 2"/>
          <p:cNvSpPr/>
          <p:nvPr/>
        </p:nvSpPr>
        <p:spPr>
          <a:xfrm>
            <a:off x="685800" y="1752600"/>
            <a:ext cx="2377440" cy="6096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PH" sz="3200" dirty="0">
                <a:latin typeface="Agency FB" pitchFamily="34" charset="0"/>
              </a:rPr>
              <a:t>PAYING PERIOD</a:t>
            </a:r>
          </a:p>
        </p:txBody>
      </p:sp>
      <p:sp>
        <p:nvSpPr>
          <p:cNvPr id="10" name="Rectangle 9"/>
          <p:cNvSpPr/>
          <p:nvPr/>
        </p:nvSpPr>
        <p:spPr>
          <a:xfrm>
            <a:off x="685800" y="2471098"/>
            <a:ext cx="2377440" cy="4572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PH" sz="2800" dirty="0">
                <a:latin typeface="Agency FB" pitchFamily="34" charset="0"/>
              </a:rPr>
              <a:t>DISABILITY BENEFIT</a:t>
            </a:r>
          </a:p>
        </p:txBody>
      </p:sp>
      <p:sp>
        <p:nvSpPr>
          <p:cNvPr id="11" name="Rectangle 10"/>
          <p:cNvSpPr/>
          <p:nvPr/>
        </p:nvSpPr>
        <p:spPr>
          <a:xfrm>
            <a:off x="685800" y="3037196"/>
            <a:ext cx="2377440" cy="4572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PH" sz="2800" dirty="0">
                <a:latin typeface="Agency FB" pitchFamily="34" charset="0"/>
              </a:rPr>
              <a:t>AD&amp;D</a:t>
            </a:r>
          </a:p>
        </p:txBody>
      </p:sp>
      <p:sp>
        <p:nvSpPr>
          <p:cNvPr id="13" name="Rectangle 12"/>
          <p:cNvSpPr/>
          <p:nvPr/>
        </p:nvSpPr>
        <p:spPr>
          <a:xfrm>
            <a:off x="685800" y="3603294"/>
            <a:ext cx="2377440" cy="4572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PH" sz="2800" dirty="0">
                <a:latin typeface="Agency FB" pitchFamily="34" charset="0"/>
              </a:rPr>
              <a:t>CREDIT LIFE</a:t>
            </a:r>
          </a:p>
        </p:txBody>
      </p:sp>
      <p:sp>
        <p:nvSpPr>
          <p:cNvPr id="14" name="Rectangle 13"/>
          <p:cNvSpPr/>
          <p:nvPr/>
        </p:nvSpPr>
        <p:spPr>
          <a:xfrm>
            <a:off x="697174" y="4169392"/>
            <a:ext cx="5457398" cy="4572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PH" sz="2800" dirty="0">
                <a:latin typeface="Agency FB" pitchFamily="34" charset="0"/>
              </a:rPr>
              <a:t>TERM LIFE</a:t>
            </a:r>
          </a:p>
        </p:txBody>
      </p:sp>
      <p:sp>
        <p:nvSpPr>
          <p:cNvPr id="15" name="Rounded Rectangle 14"/>
          <p:cNvSpPr/>
          <p:nvPr/>
        </p:nvSpPr>
        <p:spPr>
          <a:xfrm>
            <a:off x="838200" y="5029200"/>
            <a:ext cx="7620000" cy="1143000"/>
          </a:xfrm>
          <a:prstGeom prst="roundRect">
            <a:avLst/>
          </a:prstGeom>
          <a:solidFill>
            <a:schemeClr val="bg1"/>
          </a:solidFill>
          <a:ln>
            <a:solidFill>
              <a:schemeClr val="bg1">
                <a:lumMod val="50000"/>
              </a:schemeClr>
            </a:solidFill>
          </a:ln>
          <a:effectLst>
            <a:outerShdw blurRad="127000" dist="190500" dir="8100000" algn="tr" rotWithShape="0">
              <a:prstClr val="black">
                <a:alpha val="50000"/>
              </a:prst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lIns="91440" tIns="91440" bIns="0" rtlCol="0" anchor="ctr"/>
          <a:lstStyle/>
          <a:p>
            <a:pPr algn="ctr"/>
            <a:r>
              <a:rPr lang="en-PH" sz="2000" dirty="0">
                <a:solidFill>
                  <a:schemeClr val="tx1"/>
                </a:solidFill>
                <a:latin typeface="Candara" pitchFamily="34" charset="0"/>
              </a:rPr>
              <a:t>         In case of death or disability of the </a:t>
            </a:r>
            <a:r>
              <a:rPr lang="en-PH" sz="2000" dirty="0" err="1">
                <a:solidFill>
                  <a:schemeClr val="tx1"/>
                </a:solidFill>
                <a:latin typeface="Candara" pitchFamily="34" charset="0"/>
              </a:rPr>
              <a:t>Planholder</a:t>
            </a:r>
            <a:r>
              <a:rPr lang="en-PH" sz="2000" dirty="0">
                <a:solidFill>
                  <a:schemeClr val="tx1"/>
                </a:solidFill>
                <a:latin typeface="Candara" pitchFamily="34" charset="0"/>
              </a:rPr>
              <a:t> due to accident before the end of the 5th plan anniversary, his beneficiary will be entitled to an amount equal to 200% of the Pre-Need Price. </a:t>
            </a:r>
          </a:p>
        </p:txBody>
      </p:sp>
      <p:sp>
        <p:nvSpPr>
          <p:cNvPr id="16" name="Oval 15"/>
          <p:cNvSpPr/>
          <p:nvPr/>
        </p:nvSpPr>
        <p:spPr>
          <a:xfrm>
            <a:off x="731520" y="4800600"/>
            <a:ext cx="640080" cy="640080"/>
          </a:xfrm>
          <a:prstGeom prst="ellipse">
            <a:avLst/>
          </a:prstGeom>
          <a:solidFill>
            <a:schemeClr val="tx2"/>
          </a:solidFill>
          <a:ln/>
          <a:effectLst>
            <a:glow rad="63500">
              <a:schemeClr val="accent6">
                <a:satMod val="175000"/>
                <a:alpha val="40000"/>
              </a:schemeClr>
            </a:glow>
            <a:outerShdw blurRad="40000" dist="20000" dir="5400000" rotWithShape="0">
              <a:srgbClr val="000000">
                <a:alpha val="38000"/>
              </a:srgb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en-PH" sz="1600">
              <a:latin typeface="Agency FB" pitchFamily="34" charset="0"/>
            </a:endParaRPr>
          </a:p>
        </p:txBody>
      </p:sp>
      <p:sp>
        <p:nvSpPr>
          <p:cNvPr id="25" name="Left Arrow 24"/>
          <p:cNvSpPr/>
          <p:nvPr/>
        </p:nvSpPr>
        <p:spPr>
          <a:xfrm>
            <a:off x="3200400" y="2971039"/>
            <a:ext cx="618414" cy="534161"/>
          </a:xfrm>
          <a:prstGeom prst="leftArrow">
            <a:avLst/>
          </a:prstGeom>
          <a:solidFill>
            <a:schemeClr val="tx2"/>
          </a:solidFill>
          <a:ln/>
          <a:effectLst>
            <a:glow rad="63500">
              <a:schemeClr val="accent6">
                <a:satMod val="175000"/>
                <a:alpha val="40000"/>
              </a:schemeClr>
            </a:glow>
            <a:outerShdw blurRad="40000" dist="20000" dir="5400000" rotWithShape="0">
              <a:srgbClr val="000000">
                <a:alpha val="38000"/>
              </a:srgb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en-PH" sz="1600">
              <a:latin typeface="Agency FB" pitchFamily="34" charset="0"/>
            </a:endParaRPr>
          </a:p>
        </p:txBody>
      </p:sp>
    </p:spTree>
    <p:extLst>
      <p:ext uri="{BB962C8B-B14F-4D97-AF65-F5344CB8AC3E}">
        <p14:creationId xmlns:p14="http://schemas.microsoft.com/office/powerpoint/2010/main" val="72775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35" presetClass="emph" presetSubtype="0" repeatCount="4000" fill="hold" grpId="1" nodeType="withEffect">
                                  <p:stCondLst>
                                    <p:cond delay="0"/>
                                  </p:stCondLst>
                                  <p:childTnLst>
                                    <p:anim calcmode="discrete" valueType="str">
                                      <p:cBhvr>
                                        <p:cTn id="8" dur="250" fill="hold"/>
                                        <p:tgtEl>
                                          <p:spTgt spid="25"/>
                                        </p:tgtEl>
                                        <p:attrNameLst>
                                          <p:attrName>style.visibility</p:attrName>
                                        </p:attrNameLst>
                                      </p:cBhvr>
                                      <p:tavLst>
                                        <p:tav tm="0">
                                          <p:val>
                                            <p:strVal val="hidden"/>
                                          </p:val>
                                        </p:tav>
                                        <p:tav tm="50000">
                                          <p:val>
                                            <p:strVal val="visible"/>
                                          </p:val>
                                        </p:tav>
                                      </p:tavLst>
                                    </p:anim>
                                  </p:childTnLst>
                                </p:cTn>
                              </p:par>
                              <p:par>
                                <p:cTn id="9" presetID="6" presetClass="entr" presetSubtype="32"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circle(out)">
                                      <p:cBhvr>
                                        <p:cTn id="11" dur="250"/>
                                        <p:tgtEl>
                                          <p:spTgt spid="1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5" grpId="0" animBg="1"/>
      <p:bldP spid="25"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pPr algn="l"/>
            <a:r>
              <a:rPr lang="en-PH" sz="3600" dirty="0">
                <a:solidFill>
                  <a:srgbClr val="0033CC"/>
                </a:solidFill>
                <a:latin typeface="Century Gothic" pitchFamily="34" charset="0"/>
              </a:rPr>
              <a:t>WITH INSURANCE BENEFITS (WIB)</a:t>
            </a:r>
          </a:p>
        </p:txBody>
      </p:sp>
      <p:sp>
        <p:nvSpPr>
          <p:cNvPr id="4" name="Pentagon 3"/>
          <p:cNvSpPr/>
          <p:nvPr/>
        </p:nvSpPr>
        <p:spPr>
          <a:xfrm>
            <a:off x="3124200" y="1752600"/>
            <a:ext cx="4648200" cy="609600"/>
          </a:xfrm>
          <a:prstGeom prst="homePlate">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p>
            <a:pPr algn="ctr"/>
            <a:r>
              <a:rPr lang="en-PH" sz="3200" dirty="0">
                <a:latin typeface="Agency FB" pitchFamily="34" charset="0"/>
              </a:rPr>
              <a:t>WAITING PERIOD</a:t>
            </a:r>
          </a:p>
        </p:txBody>
      </p:sp>
      <p:grpSp>
        <p:nvGrpSpPr>
          <p:cNvPr id="7" name="Group 6"/>
          <p:cNvGrpSpPr/>
          <p:nvPr/>
        </p:nvGrpSpPr>
        <p:grpSpPr>
          <a:xfrm>
            <a:off x="5649345" y="3231308"/>
            <a:ext cx="1010453" cy="910385"/>
            <a:chOff x="5649345" y="3231308"/>
            <a:chExt cx="1010453" cy="910385"/>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32144" y="3231308"/>
              <a:ext cx="644856" cy="910385"/>
            </a:xfrm>
            <a:prstGeom prst="rect">
              <a:avLst/>
            </a:prstGeom>
          </p:spPr>
        </p:pic>
        <p:sp>
          <p:nvSpPr>
            <p:cNvPr id="6" name="Rectangle 5"/>
            <p:cNvSpPr/>
            <p:nvPr/>
          </p:nvSpPr>
          <p:spPr>
            <a:xfrm>
              <a:off x="5649345" y="3281378"/>
              <a:ext cx="1010453" cy="523220"/>
            </a:xfrm>
            <a:prstGeom prst="rect">
              <a:avLst/>
            </a:prstGeom>
            <a:noFill/>
          </p:spPr>
          <p:txBody>
            <a:bodyPr wrap="square" lIns="91440" tIns="45720" rIns="91440" bIns="45720">
              <a:spAutoFit/>
            </a:bodyPr>
            <a:lstStyle/>
            <a:p>
              <a:pPr algn="ctr"/>
              <a:r>
                <a:rPr lang="en-US" sz="2800" dirty="0">
                  <a:ln w="18415" cmpd="sng">
                    <a:solidFill>
                      <a:schemeClr val="tx1">
                        <a:lumMod val="50000"/>
                        <a:lumOff val="50000"/>
                      </a:schemeClr>
                    </a:solidFill>
                    <a:prstDash val="solid"/>
                  </a:ln>
                </a:rPr>
                <a:t>64</a:t>
              </a:r>
            </a:p>
          </p:txBody>
        </p:sp>
      </p:grpSp>
      <p:sp>
        <p:nvSpPr>
          <p:cNvPr id="3" name="Rectangle 2"/>
          <p:cNvSpPr/>
          <p:nvPr/>
        </p:nvSpPr>
        <p:spPr>
          <a:xfrm>
            <a:off x="685800" y="1752600"/>
            <a:ext cx="2377440" cy="6096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PH" sz="3200" dirty="0">
                <a:latin typeface="Agency FB" pitchFamily="34" charset="0"/>
              </a:rPr>
              <a:t>PAYING PERIOD</a:t>
            </a:r>
          </a:p>
        </p:txBody>
      </p:sp>
      <p:sp>
        <p:nvSpPr>
          <p:cNvPr id="10" name="Rectangle 9"/>
          <p:cNvSpPr/>
          <p:nvPr/>
        </p:nvSpPr>
        <p:spPr>
          <a:xfrm>
            <a:off x="685800" y="2471098"/>
            <a:ext cx="2377440" cy="4572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PH" sz="2800" dirty="0">
                <a:latin typeface="Agency FB" pitchFamily="34" charset="0"/>
              </a:rPr>
              <a:t>DISABILITY BENEFIT</a:t>
            </a:r>
          </a:p>
        </p:txBody>
      </p:sp>
      <p:sp>
        <p:nvSpPr>
          <p:cNvPr id="11" name="Rectangle 10"/>
          <p:cNvSpPr/>
          <p:nvPr/>
        </p:nvSpPr>
        <p:spPr>
          <a:xfrm>
            <a:off x="685800" y="3037196"/>
            <a:ext cx="2377440" cy="4572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PH" sz="2800" dirty="0">
                <a:latin typeface="Agency FB" pitchFamily="34" charset="0"/>
              </a:rPr>
              <a:t>AD&amp;D</a:t>
            </a:r>
          </a:p>
        </p:txBody>
      </p:sp>
      <p:sp>
        <p:nvSpPr>
          <p:cNvPr id="13" name="Rectangle 12"/>
          <p:cNvSpPr/>
          <p:nvPr/>
        </p:nvSpPr>
        <p:spPr>
          <a:xfrm>
            <a:off x="685800" y="3603294"/>
            <a:ext cx="2377440" cy="4572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PH" sz="2800" dirty="0">
                <a:latin typeface="Agency FB" pitchFamily="34" charset="0"/>
              </a:rPr>
              <a:t>CREDIT LIFE</a:t>
            </a:r>
          </a:p>
        </p:txBody>
      </p:sp>
      <p:sp>
        <p:nvSpPr>
          <p:cNvPr id="14" name="Rectangle 13"/>
          <p:cNvSpPr/>
          <p:nvPr/>
        </p:nvSpPr>
        <p:spPr>
          <a:xfrm>
            <a:off x="697174" y="4169392"/>
            <a:ext cx="5457398" cy="4572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PH" sz="2800" dirty="0">
                <a:latin typeface="Agency FB" pitchFamily="34" charset="0"/>
              </a:rPr>
              <a:t>TERM LIFE</a:t>
            </a:r>
          </a:p>
        </p:txBody>
      </p:sp>
      <p:sp>
        <p:nvSpPr>
          <p:cNvPr id="15" name="Rounded Rectangle 14"/>
          <p:cNvSpPr/>
          <p:nvPr/>
        </p:nvSpPr>
        <p:spPr>
          <a:xfrm>
            <a:off x="838200" y="5029200"/>
            <a:ext cx="7620000" cy="990600"/>
          </a:xfrm>
          <a:prstGeom prst="roundRect">
            <a:avLst/>
          </a:prstGeom>
          <a:solidFill>
            <a:schemeClr val="bg1"/>
          </a:solidFill>
          <a:ln>
            <a:solidFill>
              <a:schemeClr val="bg1">
                <a:lumMod val="50000"/>
              </a:schemeClr>
            </a:solidFill>
          </a:ln>
          <a:effectLst>
            <a:outerShdw blurRad="127000" dist="190500" dir="8100000" algn="tr" rotWithShape="0">
              <a:prstClr val="black">
                <a:alpha val="50000"/>
              </a:prst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lIns="91440" tIns="91440" bIns="0" rtlCol="0" anchor="ctr"/>
          <a:lstStyle/>
          <a:p>
            <a:pPr algn="ctr"/>
            <a:r>
              <a:rPr lang="en-PH" sz="2000" dirty="0">
                <a:solidFill>
                  <a:schemeClr val="tx1"/>
                </a:solidFill>
                <a:latin typeface="Candara" pitchFamily="34" charset="0"/>
              </a:rPr>
              <a:t>         If the </a:t>
            </a:r>
            <a:r>
              <a:rPr lang="en-PH" sz="2000" dirty="0" err="1">
                <a:solidFill>
                  <a:schemeClr val="tx1"/>
                </a:solidFill>
                <a:latin typeface="Candara" pitchFamily="34" charset="0"/>
              </a:rPr>
              <a:t>Planholder</a:t>
            </a:r>
            <a:r>
              <a:rPr lang="en-PH" sz="2000" dirty="0">
                <a:solidFill>
                  <a:schemeClr val="tx1"/>
                </a:solidFill>
                <a:latin typeface="Candara" pitchFamily="34" charset="0"/>
              </a:rPr>
              <a:t> dies before the full payment of the plan, 100 % of the unpaid balance is waived, (Waiver of </a:t>
            </a:r>
            <a:r>
              <a:rPr lang="en-PH" sz="2000" dirty="0" err="1">
                <a:solidFill>
                  <a:schemeClr val="tx1"/>
                </a:solidFill>
                <a:latin typeface="Candara" pitchFamily="34" charset="0"/>
              </a:rPr>
              <a:t>Installments</a:t>
            </a:r>
            <a:r>
              <a:rPr lang="en-PH" sz="2000" dirty="0">
                <a:solidFill>
                  <a:schemeClr val="tx1"/>
                </a:solidFill>
                <a:latin typeface="Candara" pitchFamily="34" charset="0"/>
              </a:rPr>
              <a:t> upon Death) rendering the plan fully paid. </a:t>
            </a:r>
          </a:p>
        </p:txBody>
      </p:sp>
      <p:sp>
        <p:nvSpPr>
          <p:cNvPr id="16" name="Oval 15"/>
          <p:cNvSpPr/>
          <p:nvPr/>
        </p:nvSpPr>
        <p:spPr>
          <a:xfrm>
            <a:off x="731520" y="4800600"/>
            <a:ext cx="640080" cy="640080"/>
          </a:xfrm>
          <a:prstGeom prst="ellipse">
            <a:avLst/>
          </a:prstGeom>
          <a:solidFill>
            <a:schemeClr val="accent3"/>
          </a:solidFill>
          <a:ln/>
          <a:effectLst>
            <a:glow rad="63500">
              <a:schemeClr val="accent6">
                <a:satMod val="175000"/>
                <a:alpha val="40000"/>
              </a:schemeClr>
            </a:glow>
            <a:outerShdw blurRad="40000" dist="20000" dir="5400000" rotWithShape="0">
              <a:srgbClr val="000000">
                <a:alpha val="38000"/>
              </a:srgb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en-PH" sz="1600">
              <a:latin typeface="Agency FB" pitchFamily="34" charset="0"/>
            </a:endParaRPr>
          </a:p>
        </p:txBody>
      </p:sp>
      <p:sp>
        <p:nvSpPr>
          <p:cNvPr id="25" name="Left Arrow 24"/>
          <p:cNvSpPr/>
          <p:nvPr/>
        </p:nvSpPr>
        <p:spPr>
          <a:xfrm>
            <a:off x="3216180" y="3564813"/>
            <a:ext cx="618414" cy="534161"/>
          </a:xfrm>
          <a:prstGeom prst="leftArrow">
            <a:avLst/>
          </a:prstGeom>
          <a:solidFill>
            <a:schemeClr val="accent3"/>
          </a:solidFill>
          <a:ln/>
          <a:effectLst>
            <a:glow rad="63500">
              <a:schemeClr val="accent6">
                <a:satMod val="175000"/>
                <a:alpha val="40000"/>
              </a:schemeClr>
            </a:glow>
            <a:outerShdw blurRad="40000" dist="20000" dir="5400000" rotWithShape="0">
              <a:srgbClr val="000000">
                <a:alpha val="38000"/>
              </a:srgb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en-PH" sz="1600">
              <a:latin typeface="Agency FB" pitchFamily="34" charset="0"/>
            </a:endParaRPr>
          </a:p>
        </p:txBody>
      </p:sp>
    </p:spTree>
    <p:extLst>
      <p:ext uri="{BB962C8B-B14F-4D97-AF65-F5344CB8AC3E}">
        <p14:creationId xmlns:p14="http://schemas.microsoft.com/office/powerpoint/2010/main" val="106677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35" presetClass="emph" presetSubtype="0" repeatCount="4000" fill="hold" grpId="1" nodeType="withEffect">
                                  <p:stCondLst>
                                    <p:cond delay="0"/>
                                  </p:stCondLst>
                                  <p:childTnLst>
                                    <p:anim calcmode="discrete" valueType="str">
                                      <p:cBhvr>
                                        <p:cTn id="8" dur="250" fill="hold"/>
                                        <p:tgtEl>
                                          <p:spTgt spid="25"/>
                                        </p:tgtEl>
                                        <p:attrNameLst>
                                          <p:attrName>style.visibility</p:attrName>
                                        </p:attrNameLst>
                                      </p:cBhvr>
                                      <p:tavLst>
                                        <p:tav tm="0">
                                          <p:val>
                                            <p:strVal val="hidden"/>
                                          </p:val>
                                        </p:tav>
                                        <p:tav tm="50000">
                                          <p:val>
                                            <p:strVal val="visible"/>
                                          </p:val>
                                        </p:tav>
                                      </p:tavLst>
                                    </p:anim>
                                  </p:childTnLst>
                                </p:cTn>
                              </p:par>
                              <p:par>
                                <p:cTn id="9" presetID="6" presetClass="entr" presetSubtype="32"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circle(out)">
                                      <p:cBhvr>
                                        <p:cTn id="11" dur="250"/>
                                        <p:tgtEl>
                                          <p:spTgt spid="1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5" grpId="0" animBg="1"/>
      <p:bldP spid="25"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pPr algn="l"/>
            <a:r>
              <a:rPr lang="en-PH" sz="3600" dirty="0">
                <a:solidFill>
                  <a:srgbClr val="0033CC"/>
                </a:solidFill>
                <a:latin typeface="Century Gothic" pitchFamily="34" charset="0"/>
              </a:rPr>
              <a:t>WITH INSURANCE BENEFITS (WIB)</a:t>
            </a:r>
          </a:p>
        </p:txBody>
      </p:sp>
      <p:sp>
        <p:nvSpPr>
          <p:cNvPr id="4" name="Pentagon 3"/>
          <p:cNvSpPr/>
          <p:nvPr/>
        </p:nvSpPr>
        <p:spPr>
          <a:xfrm>
            <a:off x="3124200" y="1752600"/>
            <a:ext cx="4648200" cy="609600"/>
          </a:xfrm>
          <a:prstGeom prst="homePlate">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p>
            <a:pPr algn="ctr"/>
            <a:r>
              <a:rPr lang="en-PH" sz="3200" dirty="0">
                <a:latin typeface="Agency FB" pitchFamily="34" charset="0"/>
              </a:rPr>
              <a:t>WAITING PERIOD</a:t>
            </a:r>
          </a:p>
        </p:txBody>
      </p:sp>
      <p:grpSp>
        <p:nvGrpSpPr>
          <p:cNvPr id="7" name="Group 6"/>
          <p:cNvGrpSpPr/>
          <p:nvPr/>
        </p:nvGrpSpPr>
        <p:grpSpPr>
          <a:xfrm>
            <a:off x="5649345" y="3231308"/>
            <a:ext cx="1010453" cy="910385"/>
            <a:chOff x="5649345" y="3231308"/>
            <a:chExt cx="1010453" cy="910385"/>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32144" y="3231308"/>
              <a:ext cx="644856" cy="910385"/>
            </a:xfrm>
            <a:prstGeom prst="rect">
              <a:avLst/>
            </a:prstGeom>
          </p:spPr>
        </p:pic>
        <p:sp>
          <p:nvSpPr>
            <p:cNvPr id="6" name="Rectangle 5"/>
            <p:cNvSpPr/>
            <p:nvPr/>
          </p:nvSpPr>
          <p:spPr>
            <a:xfrm>
              <a:off x="5649345" y="3281378"/>
              <a:ext cx="1010453" cy="523220"/>
            </a:xfrm>
            <a:prstGeom prst="rect">
              <a:avLst/>
            </a:prstGeom>
            <a:noFill/>
          </p:spPr>
          <p:txBody>
            <a:bodyPr wrap="square" lIns="91440" tIns="45720" rIns="91440" bIns="45720">
              <a:spAutoFit/>
            </a:bodyPr>
            <a:lstStyle/>
            <a:p>
              <a:pPr algn="ctr"/>
              <a:r>
                <a:rPr lang="en-US" sz="2800" dirty="0">
                  <a:ln w="18415" cmpd="sng">
                    <a:solidFill>
                      <a:schemeClr val="tx1">
                        <a:lumMod val="50000"/>
                        <a:lumOff val="50000"/>
                      </a:schemeClr>
                    </a:solidFill>
                    <a:prstDash val="solid"/>
                  </a:ln>
                </a:rPr>
                <a:t>64</a:t>
              </a:r>
            </a:p>
          </p:txBody>
        </p:sp>
      </p:grpSp>
      <p:sp>
        <p:nvSpPr>
          <p:cNvPr id="3" name="Rectangle 2"/>
          <p:cNvSpPr/>
          <p:nvPr/>
        </p:nvSpPr>
        <p:spPr>
          <a:xfrm>
            <a:off x="685800" y="1752600"/>
            <a:ext cx="2377440" cy="6096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PH" sz="3200" dirty="0">
                <a:latin typeface="Agency FB" pitchFamily="34" charset="0"/>
              </a:rPr>
              <a:t>PAYING PERIOD</a:t>
            </a:r>
          </a:p>
        </p:txBody>
      </p:sp>
      <p:sp>
        <p:nvSpPr>
          <p:cNvPr id="10" name="Rectangle 9"/>
          <p:cNvSpPr/>
          <p:nvPr/>
        </p:nvSpPr>
        <p:spPr>
          <a:xfrm>
            <a:off x="685800" y="2471098"/>
            <a:ext cx="2377440" cy="4572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PH" sz="2800" dirty="0">
                <a:latin typeface="Agency FB" pitchFamily="34" charset="0"/>
              </a:rPr>
              <a:t>DISABILITY BENEFIT</a:t>
            </a:r>
          </a:p>
        </p:txBody>
      </p:sp>
      <p:sp>
        <p:nvSpPr>
          <p:cNvPr id="11" name="Rectangle 10"/>
          <p:cNvSpPr/>
          <p:nvPr/>
        </p:nvSpPr>
        <p:spPr>
          <a:xfrm>
            <a:off x="685800" y="3037196"/>
            <a:ext cx="2377440" cy="4572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PH" sz="2800" dirty="0">
                <a:latin typeface="Agency FB" pitchFamily="34" charset="0"/>
              </a:rPr>
              <a:t>AD&amp;D</a:t>
            </a:r>
          </a:p>
        </p:txBody>
      </p:sp>
      <p:sp>
        <p:nvSpPr>
          <p:cNvPr id="13" name="Rectangle 12"/>
          <p:cNvSpPr/>
          <p:nvPr/>
        </p:nvSpPr>
        <p:spPr>
          <a:xfrm>
            <a:off x="685800" y="3603294"/>
            <a:ext cx="2377440" cy="4572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PH" sz="2800" dirty="0">
                <a:latin typeface="Agency FB" pitchFamily="34" charset="0"/>
              </a:rPr>
              <a:t>CREDIT LIFE</a:t>
            </a:r>
          </a:p>
        </p:txBody>
      </p:sp>
      <p:sp>
        <p:nvSpPr>
          <p:cNvPr id="14" name="Rectangle 13"/>
          <p:cNvSpPr/>
          <p:nvPr/>
        </p:nvSpPr>
        <p:spPr>
          <a:xfrm>
            <a:off x="697174" y="4169392"/>
            <a:ext cx="5457398" cy="4572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PH" sz="2800" dirty="0">
                <a:latin typeface="Agency FB" pitchFamily="34" charset="0"/>
              </a:rPr>
              <a:t>TERM LIFE</a:t>
            </a:r>
          </a:p>
        </p:txBody>
      </p:sp>
      <p:sp>
        <p:nvSpPr>
          <p:cNvPr id="15" name="Rounded Rectangle 14"/>
          <p:cNvSpPr/>
          <p:nvPr/>
        </p:nvSpPr>
        <p:spPr>
          <a:xfrm>
            <a:off x="838200" y="5029200"/>
            <a:ext cx="7620000" cy="990600"/>
          </a:xfrm>
          <a:prstGeom prst="roundRect">
            <a:avLst/>
          </a:prstGeom>
          <a:solidFill>
            <a:schemeClr val="bg1"/>
          </a:solidFill>
          <a:ln>
            <a:solidFill>
              <a:schemeClr val="bg1">
                <a:lumMod val="50000"/>
              </a:schemeClr>
            </a:solidFill>
          </a:ln>
          <a:effectLst>
            <a:outerShdw blurRad="127000" dist="190500" dir="8100000" algn="tr" rotWithShape="0">
              <a:prstClr val="black">
                <a:alpha val="50000"/>
              </a:prstClr>
            </a:outerShdw>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lIns="91440" tIns="91440" bIns="0" rtlCol="0" anchor="ctr"/>
          <a:lstStyle/>
          <a:p>
            <a:pPr algn="ctr"/>
            <a:r>
              <a:rPr lang="en-PH" sz="2000" dirty="0">
                <a:solidFill>
                  <a:schemeClr val="tx1"/>
                </a:solidFill>
                <a:latin typeface="Candara" pitchFamily="34" charset="0"/>
              </a:rPr>
              <a:t>         In case of death of the </a:t>
            </a:r>
            <a:r>
              <a:rPr lang="en-PH" sz="2000" dirty="0" err="1">
                <a:solidFill>
                  <a:schemeClr val="tx1"/>
                </a:solidFill>
                <a:latin typeface="Candara" pitchFamily="34" charset="0"/>
              </a:rPr>
              <a:t>planholder</a:t>
            </a:r>
            <a:r>
              <a:rPr lang="en-PH" sz="2000" dirty="0">
                <a:solidFill>
                  <a:schemeClr val="tx1"/>
                </a:solidFill>
                <a:latin typeface="Candara" pitchFamily="34" charset="0"/>
              </a:rPr>
              <a:t> before the attainment of age 65, his beneficiary will be entitled to an amount equal to 100% of the Pre-Need Price.</a:t>
            </a:r>
          </a:p>
        </p:txBody>
      </p:sp>
      <p:sp>
        <p:nvSpPr>
          <p:cNvPr id="16" name="Oval 15"/>
          <p:cNvSpPr/>
          <p:nvPr/>
        </p:nvSpPr>
        <p:spPr>
          <a:xfrm>
            <a:off x="731520" y="4800600"/>
            <a:ext cx="640080" cy="640080"/>
          </a:xfrm>
          <a:prstGeom prst="ellipse">
            <a:avLst/>
          </a:prstGeom>
          <a:solidFill>
            <a:schemeClr val="tx2">
              <a:lumMod val="60000"/>
              <a:lumOff val="40000"/>
            </a:schemeClr>
          </a:solidFill>
          <a:ln/>
          <a:effectLst>
            <a:glow rad="63500">
              <a:schemeClr val="accent6">
                <a:satMod val="175000"/>
                <a:alpha val="40000"/>
              </a:schemeClr>
            </a:glow>
            <a:outerShdw blurRad="40000" dist="20000" dir="5400000" rotWithShape="0">
              <a:srgbClr val="000000">
                <a:alpha val="38000"/>
              </a:srgb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en-PH" sz="1600">
              <a:latin typeface="Agency FB" pitchFamily="34" charset="0"/>
            </a:endParaRPr>
          </a:p>
        </p:txBody>
      </p:sp>
      <p:sp>
        <p:nvSpPr>
          <p:cNvPr id="25" name="Left Arrow 24"/>
          <p:cNvSpPr/>
          <p:nvPr/>
        </p:nvSpPr>
        <p:spPr>
          <a:xfrm>
            <a:off x="6315786" y="4130911"/>
            <a:ext cx="618414" cy="534161"/>
          </a:xfrm>
          <a:prstGeom prst="leftArrow">
            <a:avLst/>
          </a:prstGeom>
          <a:solidFill>
            <a:schemeClr val="tx2">
              <a:lumMod val="60000"/>
              <a:lumOff val="40000"/>
            </a:schemeClr>
          </a:solidFill>
          <a:ln/>
          <a:effectLst>
            <a:glow rad="63500">
              <a:schemeClr val="accent6">
                <a:satMod val="175000"/>
                <a:alpha val="40000"/>
              </a:schemeClr>
            </a:glow>
            <a:outerShdw blurRad="40000" dist="20000" dir="5400000" rotWithShape="0">
              <a:srgbClr val="000000">
                <a:alpha val="38000"/>
              </a:srgb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en-PH" sz="1600">
              <a:latin typeface="Agency FB" pitchFamily="34" charset="0"/>
            </a:endParaRPr>
          </a:p>
        </p:txBody>
      </p:sp>
    </p:spTree>
    <p:extLst>
      <p:ext uri="{BB962C8B-B14F-4D97-AF65-F5344CB8AC3E}">
        <p14:creationId xmlns:p14="http://schemas.microsoft.com/office/powerpoint/2010/main" val="355230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1"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par>
                                <p:cTn id="12" presetID="35" presetClass="emph" presetSubtype="0" repeatCount="4000" fill="hold" grpId="1" nodeType="withEffect">
                                  <p:stCondLst>
                                    <p:cond delay="0"/>
                                  </p:stCondLst>
                                  <p:childTnLst>
                                    <p:anim calcmode="discrete" valueType="str">
                                      <p:cBhvr>
                                        <p:cTn id="13" dur="250" fill="hold"/>
                                        <p:tgtEl>
                                          <p:spTgt spid="25"/>
                                        </p:tgtEl>
                                        <p:attrNameLst>
                                          <p:attrName>style.visibility</p:attrName>
                                        </p:attrNameLst>
                                      </p:cBhvr>
                                      <p:tavLst>
                                        <p:tav tm="0">
                                          <p:val>
                                            <p:strVal val="hidden"/>
                                          </p:val>
                                        </p:tav>
                                        <p:tav tm="50000">
                                          <p:val>
                                            <p:strVal val="visible"/>
                                          </p:val>
                                        </p:tav>
                                      </p:tavLst>
                                    </p:anim>
                                  </p:childTnLst>
                                </p:cTn>
                              </p:par>
                              <p:par>
                                <p:cTn id="14" presetID="6" presetClass="entr" presetSubtype="32"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circle(out)">
                                      <p:cBhvr>
                                        <p:cTn id="16" dur="250"/>
                                        <p:tgtEl>
                                          <p:spTgt spid="16"/>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5" grpId="0" animBg="1"/>
      <p:bldP spid="25"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447800"/>
            <a:ext cx="8229600" cy="4191000"/>
          </a:xfrm>
          <a:prstGeom prst="rect">
            <a:avLst/>
          </a:prstGeom>
          <a:noFill/>
        </p:spPr>
        <p:txBody>
          <a:bodyPr/>
          <a:lstStyle/>
          <a:p>
            <a:pPr marL="457200" fontAlgn="auto">
              <a:spcBef>
                <a:spcPts val="600"/>
              </a:spcBef>
              <a:spcAft>
                <a:spcPts val="1200"/>
              </a:spcAft>
              <a:buClr>
                <a:srgbClr val="0033A0"/>
              </a:buClr>
              <a:buSzPct val="90000"/>
              <a:defRPr/>
            </a:pPr>
            <a:r>
              <a:rPr lang="en-US" sz="3600" dirty="0">
                <a:latin typeface="Candara" pitchFamily="34" charset="0"/>
                <a:cs typeface="+mn-cs"/>
              </a:rPr>
              <a:t>CONTESTABILITY PERIOD – 12 months</a:t>
            </a:r>
          </a:p>
          <a:p>
            <a:pPr marL="914400" lvl="1" indent="-457200" fontAlgn="auto">
              <a:spcBef>
                <a:spcPts val="600"/>
              </a:spcBef>
              <a:spcAft>
                <a:spcPts val="1200"/>
              </a:spcAft>
              <a:buClr>
                <a:srgbClr val="0033A0"/>
              </a:buClr>
              <a:buSzPct val="90000"/>
              <a:buFont typeface="Wingdings" pitchFamily="2" charset="2"/>
              <a:buChar char="Ø"/>
              <a:defRPr/>
            </a:pPr>
            <a:r>
              <a:rPr lang="en-US" sz="2800" dirty="0">
                <a:latin typeface="Candara" pitchFamily="34" charset="0"/>
                <a:cs typeface="+mn-cs"/>
              </a:rPr>
              <a:t>The period where the Insurer has the right to contest insurance claims if the death of the </a:t>
            </a:r>
            <a:r>
              <a:rPr lang="en-US" sz="2800" dirty="0" err="1">
                <a:latin typeface="Candara" pitchFamily="34" charset="0"/>
                <a:cs typeface="+mn-cs"/>
              </a:rPr>
              <a:t>Planholder</a:t>
            </a:r>
            <a:r>
              <a:rPr lang="en-US" sz="2800" dirty="0">
                <a:latin typeface="Candara" pitchFamily="34" charset="0"/>
                <a:cs typeface="+mn-cs"/>
              </a:rPr>
              <a:t> is due to health reason and occurs within 1 year from the plan </a:t>
            </a:r>
            <a:r>
              <a:rPr lang="en-US" sz="2800" dirty="0" err="1">
                <a:latin typeface="Candara" pitchFamily="34" charset="0"/>
                <a:cs typeface="+mn-cs"/>
              </a:rPr>
              <a:t>effectivity</a:t>
            </a:r>
            <a:r>
              <a:rPr lang="en-US" sz="2800" dirty="0">
                <a:latin typeface="Candara" pitchFamily="34" charset="0"/>
                <a:cs typeface="+mn-cs"/>
              </a:rPr>
              <a:t> date.</a:t>
            </a:r>
          </a:p>
          <a:p>
            <a:pPr marL="914400" lvl="1" indent="-457200" fontAlgn="auto">
              <a:spcBef>
                <a:spcPts val="600"/>
              </a:spcBef>
              <a:spcAft>
                <a:spcPts val="1200"/>
              </a:spcAft>
              <a:buClr>
                <a:srgbClr val="0033A0"/>
              </a:buClr>
              <a:buSzPct val="90000"/>
              <a:buFont typeface="Wingdings" pitchFamily="2" charset="2"/>
              <a:buChar char="Ø"/>
              <a:defRPr/>
            </a:pPr>
            <a:endParaRPr lang="en-US" sz="3200" dirty="0">
              <a:latin typeface="Candara" pitchFamily="34" charset="0"/>
              <a:cs typeface="+mn-cs"/>
            </a:endParaRPr>
          </a:p>
          <a:p>
            <a:pPr marL="1487488" lvl="1" indent="-519113" fontAlgn="auto">
              <a:spcBef>
                <a:spcPts val="600"/>
              </a:spcBef>
              <a:spcAft>
                <a:spcPts val="1200"/>
              </a:spcAft>
              <a:buClr>
                <a:srgbClr val="0033A0"/>
              </a:buClr>
              <a:buSzPct val="90000"/>
              <a:buFont typeface="+mj-lt"/>
              <a:buAutoNum type="alphaLcPeriod"/>
              <a:defRPr/>
            </a:pPr>
            <a:endParaRPr lang="en-US" sz="3200" dirty="0">
              <a:latin typeface="Candara" pitchFamily="34" charset="0"/>
              <a:cs typeface="+mn-cs"/>
            </a:endParaRPr>
          </a:p>
        </p:txBody>
      </p:sp>
      <p:sp>
        <p:nvSpPr>
          <p:cNvPr id="32" name="Rectangle 31"/>
          <p:cNvSpPr/>
          <p:nvPr/>
        </p:nvSpPr>
        <p:spPr>
          <a:xfrm>
            <a:off x="228600" y="2209800"/>
            <a:ext cx="8610600" cy="30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32"/>
          <p:cNvSpPr/>
          <p:nvPr/>
        </p:nvSpPr>
        <p:spPr>
          <a:xfrm>
            <a:off x="639168" y="2667000"/>
            <a:ext cx="304800" cy="1066800"/>
          </a:xfrm>
          <a:prstGeom prst="rect">
            <a:avLst/>
          </a:prstGeom>
          <a:solidFill>
            <a:srgbClr val="00643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wordArtVert" wrap="none" lIns="0" tIns="0" rIns="0" bIns="365760" anchor="ctr" anchorCtr="1"/>
          <a:lstStyle/>
          <a:p>
            <a:pPr algn="ctr" fontAlgn="auto">
              <a:spcBef>
                <a:spcPts val="0"/>
              </a:spcBef>
              <a:spcAft>
                <a:spcPts val="0"/>
              </a:spcAft>
              <a:defRPr/>
            </a:pPr>
            <a:r>
              <a:rPr lang="en-US" sz="1600" kern="100" spc="-300" dirty="0">
                <a:latin typeface="Euphemia" pitchFamily="34" charset="0"/>
              </a:rPr>
              <a:t>JAN</a:t>
            </a:r>
          </a:p>
        </p:txBody>
      </p:sp>
      <p:sp>
        <p:nvSpPr>
          <p:cNvPr id="34" name="Rectangle 33"/>
          <p:cNvSpPr/>
          <p:nvPr/>
        </p:nvSpPr>
        <p:spPr>
          <a:xfrm>
            <a:off x="1096368" y="2667000"/>
            <a:ext cx="304800" cy="1066800"/>
          </a:xfrm>
          <a:prstGeom prst="rect">
            <a:avLst/>
          </a:prstGeom>
          <a:solidFill>
            <a:srgbClr val="00643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wordArtVert" wrap="none" bIns="365760" anchor="ctr" anchorCtr="1"/>
          <a:lstStyle/>
          <a:p>
            <a:pPr algn="ctr" fontAlgn="auto">
              <a:spcBef>
                <a:spcPts val="0"/>
              </a:spcBef>
              <a:spcAft>
                <a:spcPts val="0"/>
              </a:spcAft>
              <a:defRPr/>
            </a:pPr>
            <a:r>
              <a:rPr lang="en-US" sz="1600" kern="100" spc="-300" dirty="0">
                <a:latin typeface="Euphemia" pitchFamily="34" charset="0"/>
              </a:rPr>
              <a:t>FEB</a:t>
            </a:r>
          </a:p>
        </p:txBody>
      </p:sp>
      <p:sp>
        <p:nvSpPr>
          <p:cNvPr id="35" name="Rectangle 34"/>
          <p:cNvSpPr/>
          <p:nvPr/>
        </p:nvSpPr>
        <p:spPr>
          <a:xfrm>
            <a:off x="1553568" y="2667000"/>
            <a:ext cx="304800" cy="1066800"/>
          </a:xfrm>
          <a:prstGeom prst="rect">
            <a:avLst/>
          </a:prstGeom>
          <a:solidFill>
            <a:srgbClr val="00643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wordArtVert" wrap="none" bIns="365760" anchor="ctr" anchorCtr="1"/>
          <a:lstStyle/>
          <a:p>
            <a:pPr algn="ctr" fontAlgn="auto">
              <a:spcBef>
                <a:spcPts val="0"/>
              </a:spcBef>
              <a:spcAft>
                <a:spcPts val="0"/>
              </a:spcAft>
              <a:defRPr/>
            </a:pPr>
            <a:r>
              <a:rPr lang="en-US" sz="1600" kern="100" spc="-300" dirty="0">
                <a:latin typeface="Euphemia" pitchFamily="34" charset="0"/>
              </a:rPr>
              <a:t>MAR</a:t>
            </a:r>
          </a:p>
        </p:txBody>
      </p:sp>
      <p:sp>
        <p:nvSpPr>
          <p:cNvPr id="36" name="Rectangle 35"/>
          <p:cNvSpPr/>
          <p:nvPr/>
        </p:nvSpPr>
        <p:spPr>
          <a:xfrm>
            <a:off x="2018795" y="2667000"/>
            <a:ext cx="304800" cy="1066800"/>
          </a:xfrm>
          <a:prstGeom prst="rect">
            <a:avLst/>
          </a:prstGeom>
          <a:solidFill>
            <a:srgbClr val="00643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wordArtVert" wrap="none" bIns="365760" anchor="ctr" anchorCtr="1"/>
          <a:lstStyle/>
          <a:p>
            <a:pPr algn="ctr" fontAlgn="auto">
              <a:spcBef>
                <a:spcPts val="0"/>
              </a:spcBef>
              <a:spcAft>
                <a:spcPts val="0"/>
              </a:spcAft>
              <a:defRPr/>
            </a:pPr>
            <a:r>
              <a:rPr lang="en-US" sz="1600" kern="100" spc="-300" dirty="0">
                <a:latin typeface="Euphemia" pitchFamily="34" charset="0"/>
              </a:rPr>
              <a:t>APR</a:t>
            </a:r>
          </a:p>
        </p:txBody>
      </p:sp>
      <p:sp>
        <p:nvSpPr>
          <p:cNvPr id="37" name="Rectangle 36"/>
          <p:cNvSpPr/>
          <p:nvPr/>
        </p:nvSpPr>
        <p:spPr>
          <a:xfrm>
            <a:off x="2467968" y="2667000"/>
            <a:ext cx="304800" cy="1066800"/>
          </a:xfrm>
          <a:prstGeom prst="rect">
            <a:avLst/>
          </a:prstGeom>
          <a:solidFill>
            <a:srgbClr val="00643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wordArtVert" wrap="none" bIns="365760" anchor="ctr" anchorCtr="1"/>
          <a:lstStyle/>
          <a:p>
            <a:pPr algn="ctr" fontAlgn="auto">
              <a:spcBef>
                <a:spcPts val="0"/>
              </a:spcBef>
              <a:spcAft>
                <a:spcPts val="0"/>
              </a:spcAft>
              <a:defRPr/>
            </a:pPr>
            <a:r>
              <a:rPr lang="en-US" sz="1600" kern="100" spc="-300" dirty="0">
                <a:latin typeface="Euphemia" pitchFamily="34" charset="0"/>
              </a:rPr>
              <a:t>MAY</a:t>
            </a:r>
          </a:p>
        </p:txBody>
      </p:sp>
      <p:sp>
        <p:nvSpPr>
          <p:cNvPr id="38" name="Rectangle 37"/>
          <p:cNvSpPr/>
          <p:nvPr/>
        </p:nvSpPr>
        <p:spPr>
          <a:xfrm>
            <a:off x="2925168" y="2667000"/>
            <a:ext cx="304800" cy="1066800"/>
          </a:xfrm>
          <a:prstGeom prst="rect">
            <a:avLst/>
          </a:prstGeom>
          <a:solidFill>
            <a:srgbClr val="00643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wordArtVert" wrap="none" bIns="365760" anchor="ctr" anchorCtr="1"/>
          <a:lstStyle/>
          <a:p>
            <a:pPr algn="ctr" fontAlgn="auto">
              <a:spcBef>
                <a:spcPts val="0"/>
              </a:spcBef>
              <a:spcAft>
                <a:spcPts val="0"/>
              </a:spcAft>
              <a:defRPr/>
            </a:pPr>
            <a:r>
              <a:rPr lang="en-US" sz="1600" kern="100" spc="-300" dirty="0">
                <a:latin typeface="Euphemia" pitchFamily="34" charset="0"/>
              </a:rPr>
              <a:t>JUN</a:t>
            </a:r>
          </a:p>
        </p:txBody>
      </p:sp>
      <p:sp>
        <p:nvSpPr>
          <p:cNvPr id="39" name="Rectangle 38"/>
          <p:cNvSpPr/>
          <p:nvPr/>
        </p:nvSpPr>
        <p:spPr>
          <a:xfrm>
            <a:off x="3382368" y="2667000"/>
            <a:ext cx="304800" cy="1066800"/>
          </a:xfrm>
          <a:prstGeom prst="rect">
            <a:avLst/>
          </a:prstGeom>
          <a:solidFill>
            <a:srgbClr val="00643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wordArtVert" wrap="none" bIns="365760" anchor="ctr" anchorCtr="1"/>
          <a:lstStyle/>
          <a:p>
            <a:pPr algn="ctr" fontAlgn="auto">
              <a:spcBef>
                <a:spcPts val="0"/>
              </a:spcBef>
              <a:spcAft>
                <a:spcPts val="0"/>
              </a:spcAft>
              <a:defRPr/>
            </a:pPr>
            <a:r>
              <a:rPr lang="en-US" sz="1600" kern="100" spc="-300" dirty="0">
                <a:latin typeface="Euphemia" pitchFamily="34" charset="0"/>
              </a:rPr>
              <a:t>JUL</a:t>
            </a:r>
          </a:p>
        </p:txBody>
      </p:sp>
      <p:sp>
        <p:nvSpPr>
          <p:cNvPr id="40" name="Rectangle 39"/>
          <p:cNvSpPr/>
          <p:nvPr/>
        </p:nvSpPr>
        <p:spPr>
          <a:xfrm>
            <a:off x="3839568" y="2667000"/>
            <a:ext cx="304800" cy="1066800"/>
          </a:xfrm>
          <a:prstGeom prst="rect">
            <a:avLst/>
          </a:prstGeom>
          <a:solidFill>
            <a:srgbClr val="00643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wordArtVert" wrap="none" bIns="365760" anchor="ctr" anchorCtr="1"/>
          <a:lstStyle/>
          <a:p>
            <a:pPr algn="ctr" fontAlgn="auto">
              <a:spcBef>
                <a:spcPts val="0"/>
              </a:spcBef>
              <a:spcAft>
                <a:spcPts val="0"/>
              </a:spcAft>
              <a:defRPr/>
            </a:pPr>
            <a:r>
              <a:rPr lang="en-US" sz="1600" kern="100" spc="-300" dirty="0">
                <a:latin typeface="Euphemia" pitchFamily="34" charset="0"/>
              </a:rPr>
              <a:t>AUG</a:t>
            </a:r>
          </a:p>
        </p:txBody>
      </p:sp>
      <p:sp>
        <p:nvSpPr>
          <p:cNvPr id="41" name="Rectangle 40"/>
          <p:cNvSpPr/>
          <p:nvPr/>
        </p:nvSpPr>
        <p:spPr>
          <a:xfrm>
            <a:off x="4296768" y="2667000"/>
            <a:ext cx="304800" cy="1066800"/>
          </a:xfrm>
          <a:prstGeom prst="rect">
            <a:avLst/>
          </a:prstGeom>
          <a:solidFill>
            <a:srgbClr val="00643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wordArtVert" wrap="none" bIns="365760" anchor="ctr" anchorCtr="1"/>
          <a:lstStyle/>
          <a:p>
            <a:pPr algn="ctr" fontAlgn="auto">
              <a:spcBef>
                <a:spcPts val="0"/>
              </a:spcBef>
              <a:spcAft>
                <a:spcPts val="0"/>
              </a:spcAft>
              <a:defRPr/>
            </a:pPr>
            <a:r>
              <a:rPr lang="en-US" sz="1600" kern="100" spc="-300" dirty="0">
                <a:latin typeface="Euphemia" pitchFamily="34" charset="0"/>
              </a:rPr>
              <a:t>SEP</a:t>
            </a:r>
          </a:p>
        </p:txBody>
      </p:sp>
      <p:sp>
        <p:nvSpPr>
          <p:cNvPr id="42" name="Rectangle 41"/>
          <p:cNvSpPr/>
          <p:nvPr/>
        </p:nvSpPr>
        <p:spPr>
          <a:xfrm>
            <a:off x="4767616" y="2667000"/>
            <a:ext cx="304800" cy="1066800"/>
          </a:xfrm>
          <a:prstGeom prst="rect">
            <a:avLst/>
          </a:prstGeom>
          <a:solidFill>
            <a:srgbClr val="00643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wordArtVert" wrap="none" bIns="365760" anchor="ctr" anchorCtr="1"/>
          <a:lstStyle/>
          <a:p>
            <a:pPr algn="ctr" fontAlgn="auto">
              <a:spcBef>
                <a:spcPts val="0"/>
              </a:spcBef>
              <a:spcAft>
                <a:spcPts val="0"/>
              </a:spcAft>
              <a:defRPr/>
            </a:pPr>
            <a:r>
              <a:rPr lang="en-US" sz="1600" kern="100" spc="-300" dirty="0">
                <a:latin typeface="Euphemia" pitchFamily="34" charset="0"/>
              </a:rPr>
              <a:t>OCT</a:t>
            </a:r>
          </a:p>
        </p:txBody>
      </p:sp>
      <p:sp>
        <p:nvSpPr>
          <p:cNvPr id="43" name="Rectangle 42"/>
          <p:cNvSpPr/>
          <p:nvPr/>
        </p:nvSpPr>
        <p:spPr>
          <a:xfrm>
            <a:off x="5211168" y="2667000"/>
            <a:ext cx="304800" cy="1066800"/>
          </a:xfrm>
          <a:prstGeom prst="rect">
            <a:avLst/>
          </a:prstGeom>
          <a:solidFill>
            <a:srgbClr val="00643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wordArtVert" wrap="none" bIns="365760" anchor="ctr" anchorCtr="1"/>
          <a:lstStyle/>
          <a:p>
            <a:pPr algn="ctr" fontAlgn="auto">
              <a:spcBef>
                <a:spcPts val="0"/>
              </a:spcBef>
              <a:spcAft>
                <a:spcPts val="0"/>
              </a:spcAft>
              <a:defRPr/>
            </a:pPr>
            <a:r>
              <a:rPr lang="en-US" sz="1600" kern="100" spc="-300" dirty="0">
                <a:latin typeface="Euphemia" pitchFamily="34" charset="0"/>
              </a:rPr>
              <a:t>NOV</a:t>
            </a:r>
          </a:p>
        </p:txBody>
      </p:sp>
      <p:sp>
        <p:nvSpPr>
          <p:cNvPr id="44" name="Rectangle 43"/>
          <p:cNvSpPr/>
          <p:nvPr/>
        </p:nvSpPr>
        <p:spPr>
          <a:xfrm>
            <a:off x="5668368" y="2667000"/>
            <a:ext cx="304800" cy="1066800"/>
          </a:xfrm>
          <a:prstGeom prst="rect">
            <a:avLst/>
          </a:prstGeom>
          <a:solidFill>
            <a:srgbClr val="00643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wordArtVert" wrap="none" bIns="365760" anchor="ctr" anchorCtr="1"/>
          <a:lstStyle/>
          <a:p>
            <a:pPr algn="ctr" fontAlgn="auto">
              <a:spcBef>
                <a:spcPts val="0"/>
              </a:spcBef>
              <a:spcAft>
                <a:spcPts val="0"/>
              </a:spcAft>
              <a:defRPr/>
            </a:pPr>
            <a:r>
              <a:rPr lang="en-US" sz="1600" kern="100" spc="-300" dirty="0">
                <a:latin typeface="Euphemia" pitchFamily="34" charset="0"/>
              </a:rPr>
              <a:t>DEC</a:t>
            </a:r>
          </a:p>
        </p:txBody>
      </p:sp>
      <p:sp>
        <p:nvSpPr>
          <p:cNvPr id="45" name="TextBox 44"/>
          <p:cNvSpPr txBox="1">
            <a:spLocks noChangeArrowheads="1"/>
          </p:cNvSpPr>
          <p:nvPr/>
        </p:nvSpPr>
        <p:spPr bwMode="auto">
          <a:xfrm>
            <a:off x="590550" y="3425825"/>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schemeClr val="bg1"/>
                </a:solidFill>
                <a:latin typeface="Calibri" pitchFamily="34" charset="0"/>
              </a:rPr>
              <a:t>01</a:t>
            </a:r>
          </a:p>
        </p:txBody>
      </p:sp>
      <p:sp>
        <p:nvSpPr>
          <p:cNvPr id="46" name="TextBox 45"/>
          <p:cNvSpPr txBox="1">
            <a:spLocks noChangeArrowheads="1"/>
          </p:cNvSpPr>
          <p:nvPr/>
        </p:nvSpPr>
        <p:spPr bwMode="auto">
          <a:xfrm>
            <a:off x="1036638" y="3427413"/>
            <a:ext cx="441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schemeClr val="bg1"/>
                </a:solidFill>
                <a:latin typeface="Calibri" pitchFamily="34" charset="0"/>
              </a:rPr>
              <a:t>01</a:t>
            </a:r>
          </a:p>
        </p:txBody>
      </p:sp>
      <p:sp>
        <p:nvSpPr>
          <p:cNvPr id="47" name="TextBox 46"/>
          <p:cNvSpPr txBox="1">
            <a:spLocks noChangeArrowheads="1"/>
          </p:cNvSpPr>
          <p:nvPr/>
        </p:nvSpPr>
        <p:spPr bwMode="auto">
          <a:xfrm>
            <a:off x="1504950" y="3435350"/>
            <a:ext cx="441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schemeClr val="bg1"/>
                </a:solidFill>
                <a:latin typeface="Calibri" pitchFamily="34" charset="0"/>
              </a:rPr>
              <a:t>01</a:t>
            </a:r>
          </a:p>
        </p:txBody>
      </p:sp>
      <p:sp>
        <p:nvSpPr>
          <p:cNvPr id="48" name="TextBox 47"/>
          <p:cNvSpPr txBox="1">
            <a:spLocks noChangeArrowheads="1"/>
          </p:cNvSpPr>
          <p:nvPr/>
        </p:nvSpPr>
        <p:spPr bwMode="auto">
          <a:xfrm>
            <a:off x="1951038" y="343535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schemeClr val="bg1"/>
                </a:solidFill>
                <a:latin typeface="Calibri" pitchFamily="34" charset="0"/>
              </a:rPr>
              <a:t>01</a:t>
            </a:r>
          </a:p>
        </p:txBody>
      </p:sp>
      <p:sp>
        <p:nvSpPr>
          <p:cNvPr id="49" name="TextBox 48"/>
          <p:cNvSpPr txBox="1">
            <a:spLocks noChangeArrowheads="1"/>
          </p:cNvSpPr>
          <p:nvPr/>
        </p:nvSpPr>
        <p:spPr bwMode="auto">
          <a:xfrm>
            <a:off x="2419350" y="3429000"/>
            <a:ext cx="441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schemeClr val="bg1"/>
                </a:solidFill>
                <a:latin typeface="Calibri" pitchFamily="34" charset="0"/>
              </a:rPr>
              <a:t>01</a:t>
            </a:r>
          </a:p>
        </p:txBody>
      </p:sp>
      <p:sp>
        <p:nvSpPr>
          <p:cNvPr id="50" name="TextBox 49"/>
          <p:cNvSpPr txBox="1">
            <a:spLocks noChangeArrowheads="1"/>
          </p:cNvSpPr>
          <p:nvPr/>
        </p:nvSpPr>
        <p:spPr bwMode="auto">
          <a:xfrm>
            <a:off x="2865438" y="342900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schemeClr val="bg1"/>
                </a:solidFill>
                <a:latin typeface="Calibri" pitchFamily="34" charset="0"/>
              </a:rPr>
              <a:t>01</a:t>
            </a:r>
          </a:p>
        </p:txBody>
      </p:sp>
      <p:sp>
        <p:nvSpPr>
          <p:cNvPr id="51" name="TextBox 50"/>
          <p:cNvSpPr txBox="1">
            <a:spLocks noChangeArrowheads="1"/>
          </p:cNvSpPr>
          <p:nvPr/>
        </p:nvSpPr>
        <p:spPr bwMode="auto">
          <a:xfrm>
            <a:off x="3333750" y="3436938"/>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schemeClr val="bg1"/>
                </a:solidFill>
                <a:latin typeface="Calibri" pitchFamily="34" charset="0"/>
              </a:rPr>
              <a:t>01</a:t>
            </a:r>
          </a:p>
        </p:txBody>
      </p:sp>
      <p:sp>
        <p:nvSpPr>
          <p:cNvPr id="52" name="TextBox 51"/>
          <p:cNvSpPr txBox="1">
            <a:spLocks noChangeArrowheads="1"/>
          </p:cNvSpPr>
          <p:nvPr/>
        </p:nvSpPr>
        <p:spPr bwMode="auto">
          <a:xfrm>
            <a:off x="3779838" y="3438525"/>
            <a:ext cx="441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schemeClr val="bg1"/>
                </a:solidFill>
                <a:latin typeface="Calibri" pitchFamily="34" charset="0"/>
              </a:rPr>
              <a:t>01</a:t>
            </a:r>
          </a:p>
        </p:txBody>
      </p:sp>
      <p:sp>
        <p:nvSpPr>
          <p:cNvPr id="53" name="TextBox 52"/>
          <p:cNvSpPr txBox="1">
            <a:spLocks noChangeArrowheads="1"/>
          </p:cNvSpPr>
          <p:nvPr/>
        </p:nvSpPr>
        <p:spPr bwMode="auto">
          <a:xfrm>
            <a:off x="4248150" y="3435350"/>
            <a:ext cx="441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schemeClr val="bg1"/>
                </a:solidFill>
                <a:latin typeface="Calibri" pitchFamily="34" charset="0"/>
              </a:rPr>
              <a:t>01</a:t>
            </a:r>
          </a:p>
        </p:txBody>
      </p:sp>
      <p:sp>
        <p:nvSpPr>
          <p:cNvPr id="54" name="TextBox 53"/>
          <p:cNvSpPr txBox="1">
            <a:spLocks noChangeArrowheads="1"/>
          </p:cNvSpPr>
          <p:nvPr/>
        </p:nvSpPr>
        <p:spPr bwMode="auto">
          <a:xfrm>
            <a:off x="4706938" y="343535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schemeClr val="bg1"/>
                </a:solidFill>
                <a:latin typeface="Calibri" pitchFamily="34" charset="0"/>
              </a:rPr>
              <a:t>01</a:t>
            </a:r>
          </a:p>
        </p:txBody>
      </p:sp>
      <p:sp>
        <p:nvSpPr>
          <p:cNvPr id="55" name="TextBox 54"/>
          <p:cNvSpPr txBox="1">
            <a:spLocks noChangeArrowheads="1"/>
          </p:cNvSpPr>
          <p:nvPr/>
        </p:nvSpPr>
        <p:spPr bwMode="auto">
          <a:xfrm>
            <a:off x="5162550" y="3443288"/>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schemeClr val="bg1"/>
                </a:solidFill>
                <a:latin typeface="Calibri" pitchFamily="34" charset="0"/>
              </a:rPr>
              <a:t>01</a:t>
            </a:r>
          </a:p>
        </p:txBody>
      </p:sp>
      <p:sp>
        <p:nvSpPr>
          <p:cNvPr id="56" name="TextBox 55"/>
          <p:cNvSpPr txBox="1">
            <a:spLocks noChangeArrowheads="1"/>
          </p:cNvSpPr>
          <p:nvPr/>
        </p:nvSpPr>
        <p:spPr bwMode="auto">
          <a:xfrm>
            <a:off x="5608638" y="3444875"/>
            <a:ext cx="4175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schemeClr val="bg1"/>
                </a:solidFill>
                <a:latin typeface="Calibri" pitchFamily="34" charset="0"/>
              </a:rPr>
              <a:t>31</a:t>
            </a:r>
          </a:p>
        </p:txBody>
      </p:sp>
      <p:sp>
        <p:nvSpPr>
          <p:cNvPr id="57" name="Pentagon 56"/>
          <p:cNvSpPr/>
          <p:nvPr/>
        </p:nvSpPr>
        <p:spPr>
          <a:xfrm>
            <a:off x="6131256" y="2667000"/>
            <a:ext cx="2250744" cy="1066800"/>
          </a:xfrm>
          <a:prstGeom prst="homePlate">
            <a:avLst>
              <a:gd name="adj" fmla="val 23134"/>
            </a:avLst>
          </a:prstGeom>
          <a:solidFill>
            <a:srgbClr val="006439"/>
          </a:solidFill>
          <a:ln/>
        </p:spPr>
        <p:style>
          <a:lnRef idx="0">
            <a:schemeClr val="accent4"/>
          </a:lnRef>
          <a:fillRef idx="3">
            <a:schemeClr val="accent4"/>
          </a:fillRef>
          <a:effectRef idx="3">
            <a:schemeClr val="accent4"/>
          </a:effectRef>
          <a:fontRef idx="minor">
            <a:schemeClr val="lt1"/>
          </a:fontRef>
        </p:style>
        <p:txBody>
          <a:bodyPr anchor="ctr"/>
          <a:lstStyle/>
          <a:p>
            <a:pPr fontAlgn="auto">
              <a:spcBef>
                <a:spcPts val="0"/>
              </a:spcBef>
              <a:spcAft>
                <a:spcPts val="0"/>
              </a:spcAft>
              <a:defRPr/>
            </a:pPr>
            <a:r>
              <a:rPr lang="en-US" sz="2000" b="1" dirty="0">
                <a:latin typeface="Euphemia" pitchFamily="34" charset="0"/>
              </a:rPr>
              <a:t>INCONTESTABLE</a:t>
            </a:r>
          </a:p>
        </p:txBody>
      </p:sp>
      <p:sp>
        <p:nvSpPr>
          <p:cNvPr id="58" name="TextBox 57"/>
          <p:cNvSpPr txBox="1"/>
          <p:nvPr/>
        </p:nvSpPr>
        <p:spPr>
          <a:xfrm>
            <a:off x="539750" y="3810000"/>
            <a:ext cx="5609228" cy="369332"/>
          </a:xfrm>
          <a:prstGeom prst="rect">
            <a:avLst/>
          </a:prstGeom>
          <a:noFill/>
        </p:spPr>
        <p:txBody>
          <a:bodyPr wrap="none">
            <a:spAutoFit/>
          </a:bodyPr>
          <a:lstStyle/>
          <a:p>
            <a:pPr fontAlgn="auto">
              <a:spcBef>
                <a:spcPts val="0"/>
              </a:spcBef>
              <a:spcAft>
                <a:spcPts val="0"/>
              </a:spcAft>
              <a:defRPr/>
            </a:pPr>
            <a:r>
              <a:rPr lang="en-US" b="1" dirty="0">
                <a:latin typeface="Candara" pitchFamily="34" charset="0"/>
              </a:rPr>
              <a:t>[ </a:t>
            </a:r>
            <a:r>
              <a:rPr lang="en-US" b="1" dirty="0">
                <a:latin typeface="Candara" pitchFamily="34" charset="0"/>
                <a:sym typeface="Wingdings" pitchFamily="2" charset="2"/>
              </a:rPr>
              <a:t>&lt;-----------------------  </a:t>
            </a:r>
            <a:r>
              <a:rPr lang="en-US" b="1" dirty="0">
                <a:latin typeface="Candara" pitchFamily="34" charset="0"/>
              </a:rPr>
              <a:t>Contestability Period   -----------------------&gt;]</a:t>
            </a:r>
          </a:p>
        </p:txBody>
      </p:sp>
      <p:sp>
        <p:nvSpPr>
          <p:cNvPr id="60" name="Text Box 29"/>
          <p:cNvSpPr txBox="1">
            <a:spLocks noChangeArrowheads="1"/>
          </p:cNvSpPr>
          <p:nvPr/>
        </p:nvSpPr>
        <p:spPr bwMode="auto">
          <a:xfrm>
            <a:off x="762000" y="4397375"/>
            <a:ext cx="73152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75000"/>
              </a:lnSpc>
              <a:spcBef>
                <a:spcPts val="1200"/>
              </a:spcBef>
              <a:spcAft>
                <a:spcPts val="600"/>
              </a:spcAft>
              <a:buClr>
                <a:srgbClr val="0000CC"/>
              </a:buClr>
              <a:buSzPct val="60000"/>
              <a:buFont typeface="Wingdings 2" pitchFamily="18" charset="2"/>
              <a:buNone/>
            </a:pPr>
            <a:r>
              <a:rPr lang="en-US" sz="2400" b="1" i="1">
                <a:latin typeface="Candara" pitchFamily="34" charset="0"/>
              </a:rPr>
              <a:t>The insurer can no longer contest claims after the plan has remained in force for (1) year except for gross fraud.</a:t>
            </a:r>
          </a:p>
        </p:txBody>
      </p:sp>
      <p:sp>
        <p:nvSpPr>
          <p:cNvPr id="97313"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t>WITH INSURANCE BENEFITS (WIB)</a:t>
            </a:r>
          </a:p>
        </p:txBody>
      </p:sp>
    </p:spTree>
    <p:extLst>
      <p:ext uri="{BB962C8B-B14F-4D97-AF65-F5344CB8AC3E}">
        <p14:creationId xmlns:p14="http://schemas.microsoft.com/office/powerpoint/2010/main" val="23984458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50"/>
                                        <p:tgtEl>
                                          <p:spTgt spid="3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4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4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4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5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51"/>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52"/>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5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5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55"/>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56"/>
                                        </p:tgtEl>
                                        <p:attrNameLst>
                                          <p:attrName>style.visibility</p:attrName>
                                        </p:attrNameLst>
                                      </p:cBhvr>
                                      <p:to>
                                        <p:strVal val="visible"/>
                                      </p:to>
                                    </p:set>
                                  </p:childTnLst>
                                </p:cTn>
                              </p:par>
                              <p:par>
                                <p:cTn id="32" presetID="22" presetClass="entr" presetSubtype="1" fill="hold"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up)">
                                      <p:cBhvr>
                                        <p:cTn id="34" dur="250"/>
                                        <p:tgtEl>
                                          <p:spTgt spid="33"/>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wipe(left)">
                                      <p:cBhvr>
                                        <p:cTn id="37" dur="500"/>
                                        <p:tgtEl>
                                          <p:spTgt spid="5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up)">
                                      <p:cBhvr>
                                        <p:cTn id="42" dur="250"/>
                                        <p:tgtEl>
                                          <p:spTgt spid="34"/>
                                        </p:tgtEl>
                                      </p:cBhvr>
                                    </p:animEffect>
                                  </p:childTnLst>
                                </p:cTn>
                              </p:par>
                            </p:childTnLst>
                          </p:cTn>
                        </p:par>
                        <p:par>
                          <p:cTn id="43" fill="hold" nodeType="afterGroup">
                            <p:stCondLst>
                              <p:cond delay="250"/>
                            </p:stCondLst>
                            <p:childTnLst>
                              <p:par>
                                <p:cTn id="44" presetID="22" presetClass="entr" presetSubtype="1" fill="hold"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250"/>
                                        <p:tgtEl>
                                          <p:spTgt spid="35"/>
                                        </p:tgtEl>
                                      </p:cBhvr>
                                    </p:animEffect>
                                  </p:childTnLst>
                                </p:cTn>
                              </p:par>
                            </p:childTnLst>
                          </p:cTn>
                        </p:par>
                        <p:par>
                          <p:cTn id="47" fill="hold" nodeType="afterGroup">
                            <p:stCondLst>
                              <p:cond delay="500"/>
                            </p:stCondLst>
                            <p:childTnLst>
                              <p:par>
                                <p:cTn id="48" presetID="22" presetClass="entr" presetSubtype="1" fill="hold" nodeType="after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wipe(up)">
                                      <p:cBhvr>
                                        <p:cTn id="50" dur="250"/>
                                        <p:tgtEl>
                                          <p:spTgt spid="36"/>
                                        </p:tgtEl>
                                      </p:cBhvr>
                                    </p:animEffect>
                                  </p:childTnLst>
                                </p:cTn>
                              </p:par>
                            </p:childTnLst>
                          </p:cTn>
                        </p:par>
                        <p:par>
                          <p:cTn id="51" fill="hold" nodeType="afterGroup">
                            <p:stCondLst>
                              <p:cond delay="750"/>
                            </p:stCondLst>
                            <p:childTnLst>
                              <p:par>
                                <p:cTn id="52" presetID="22" presetClass="entr" presetSubtype="1"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wipe(up)">
                                      <p:cBhvr>
                                        <p:cTn id="54" dur="250"/>
                                        <p:tgtEl>
                                          <p:spTgt spid="37"/>
                                        </p:tgtEl>
                                      </p:cBhvr>
                                    </p:animEffect>
                                  </p:childTnLst>
                                </p:cTn>
                              </p:par>
                            </p:childTnLst>
                          </p:cTn>
                        </p:par>
                        <p:par>
                          <p:cTn id="55" fill="hold" nodeType="afterGroup">
                            <p:stCondLst>
                              <p:cond delay="1000"/>
                            </p:stCondLst>
                            <p:childTnLst>
                              <p:par>
                                <p:cTn id="56" presetID="22" presetClass="entr" presetSubtype="1"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up)">
                                      <p:cBhvr>
                                        <p:cTn id="58" dur="250"/>
                                        <p:tgtEl>
                                          <p:spTgt spid="38"/>
                                        </p:tgtEl>
                                      </p:cBhvr>
                                    </p:animEffect>
                                  </p:childTnLst>
                                </p:cTn>
                              </p:par>
                            </p:childTnLst>
                          </p:cTn>
                        </p:par>
                        <p:par>
                          <p:cTn id="59" fill="hold" nodeType="afterGroup">
                            <p:stCondLst>
                              <p:cond delay="1250"/>
                            </p:stCondLst>
                            <p:childTnLst>
                              <p:par>
                                <p:cTn id="60" presetID="22" presetClass="entr" presetSubtype="1"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wipe(up)">
                                      <p:cBhvr>
                                        <p:cTn id="62" dur="250"/>
                                        <p:tgtEl>
                                          <p:spTgt spid="39"/>
                                        </p:tgtEl>
                                      </p:cBhvr>
                                    </p:animEffect>
                                  </p:childTnLst>
                                </p:cTn>
                              </p:par>
                            </p:childTnLst>
                          </p:cTn>
                        </p:par>
                        <p:par>
                          <p:cTn id="63" fill="hold" nodeType="afterGroup">
                            <p:stCondLst>
                              <p:cond delay="1500"/>
                            </p:stCondLst>
                            <p:childTnLst>
                              <p:par>
                                <p:cTn id="64" presetID="22" presetClass="entr" presetSubtype="1" fill="hold" nodeType="afterEffect">
                                  <p:stCondLst>
                                    <p:cond delay="0"/>
                                  </p:stCondLst>
                                  <p:childTnLst>
                                    <p:set>
                                      <p:cBhvr>
                                        <p:cTn id="65" dur="1" fill="hold">
                                          <p:stCondLst>
                                            <p:cond delay="0"/>
                                          </p:stCondLst>
                                        </p:cTn>
                                        <p:tgtEl>
                                          <p:spTgt spid="40"/>
                                        </p:tgtEl>
                                        <p:attrNameLst>
                                          <p:attrName>style.visibility</p:attrName>
                                        </p:attrNameLst>
                                      </p:cBhvr>
                                      <p:to>
                                        <p:strVal val="visible"/>
                                      </p:to>
                                    </p:set>
                                    <p:animEffect transition="in" filter="wipe(up)">
                                      <p:cBhvr>
                                        <p:cTn id="66" dur="250"/>
                                        <p:tgtEl>
                                          <p:spTgt spid="40"/>
                                        </p:tgtEl>
                                      </p:cBhvr>
                                    </p:animEffect>
                                  </p:childTnLst>
                                </p:cTn>
                              </p:par>
                            </p:childTnLst>
                          </p:cTn>
                        </p:par>
                        <p:par>
                          <p:cTn id="67" fill="hold" nodeType="afterGroup">
                            <p:stCondLst>
                              <p:cond delay="1750"/>
                            </p:stCondLst>
                            <p:childTnLst>
                              <p:par>
                                <p:cTn id="68" presetID="22" presetClass="entr" presetSubtype="1" fill="hold" nodeType="after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wipe(up)">
                                      <p:cBhvr>
                                        <p:cTn id="70" dur="250"/>
                                        <p:tgtEl>
                                          <p:spTgt spid="41"/>
                                        </p:tgtEl>
                                      </p:cBhvr>
                                    </p:animEffect>
                                  </p:childTnLst>
                                </p:cTn>
                              </p:par>
                            </p:childTnLst>
                          </p:cTn>
                        </p:par>
                        <p:par>
                          <p:cTn id="71" fill="hold" nodeType="afterGroup">
                            <p:stCondLst>
                              <p:cond delay="2000"/>
                            </p:stCondLst>
                            <p:childTnLst>
                              <p:par>
                                <p:cTn id="72" presetID="22" presetClass="entr" presetSubtype="1" fill="hold"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wipe(up)">
                                      <p:cBhvr>
                                        <p:cTn id="74" dur="250"/>
                                        <p:tgtEl>
                                          <p:spTgt spid="42"/>
                                        </p:tgtEl>
                                      </p:cBhvr>
                                    </p:animEffect>
                                  </p:childTnLst>
                                </p:cTn>
                              </p:par>
                            </p:childTnLst>
                          </p:cTn>
                        </p:par>
                        <p:par>
                          <p:cTn id="75" fill="hold" nodeType="afterGroup">
                            <p:stCondLst>
                              <p:cond delay="2250"/>
                            </p:stCondLst>
                            <p:childTnLst>
                              <p:par>
                                <p:cTn id="76" presetID="22" presetClass="entr" presetSubtype="1" fill="hold" nodeType="afterEffect">
                                  <p:stCondLst>
                                    <p:cond delay="0"/>
                                  </p:stCondLst>
                                  <p:childTnLst>
                                    <p:set>
                                      <p:cBhvr>
                                        <p:cTn id="77" dur="1" fill="hold">
                                          <p:stCondLst>
                                            <p:cond delay="0"/>
                                          </p:stCondLst>
                                        </p:cTn>
                                        <p:tgtEl>
                                          <p:spTgt spid="43"/>
                                        </p:tgtEl>
                                        <p:attrNameLst>
                                          <p:attrName>style.visibility</p:attrName>
                                        </p:attrNameLst>
                                      </p:cBhvr>
                                      <p:to>
                                        <p:strVal val="visible"/>
                                      </p:to>
                                    </p:set>
                                    <p:animEffect transition="in" filter="wipe(up)">
                                      <p:cBhvr>
                                        <p:cTn id="78" dur="250"/>
                                        <p:tgtEl>
                                          <p:spTgt spid="43"/>
                                        </p:tgtEl>
                                      </p:cBhvr>
                                    </p:animEffect>
                                  </p:childTnLst>
                                </p:cTn>
                              </p:par>
                            </p:childTnLst>
                          </p:cTn>
                        </p:par>
                        <p:par>
                          <p:cTn id="79" fill="hold" nodeType="afterGroup">
                            <p:stCondLst>
                              <p:cond delay="2500"/>
                            </p:stCondLst>
                            <p:childTnLst>
                              <p:par>
                                <p:cTn id="80" presetID="22" presetClass="entr" presetSubtype="1" fill="hold"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up)">
                                      <p:cBhvr>
                                        <p:cTn id="82" dur="250"/>
                                        <p:tgtEl>
                                          <p:spTgt spid="44"/>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left)">
                                      <p:cBhvr>
                                        <p:cTn id="87" dur="500"/>
                                        <p:tgtEl>
                                          <p:spTgt spid="57"/>
                                        </p:tgtEl>
                                      </p:cBhvr>
                                    </p:animEffect>
                                  </p:childTnLst>
                                </p:cTn>
                              </p:par>
                            </p:childTnLst>
                          </p:cTn>
                        </p:par>
                        <p:par>
                          <p:cTn id="88" fill="hold" nodeType="afterGroup">
                            <p:stCondLst>
                              <p:cond delay="500"/>
                            </p:stCondLst>
                            <p:childTnLst>
                              <p:par>
                                <p:cTn id="89" presetID="1" presetClass="entr" presetSubtype="0" fill="hold" grpId="0" nodeType="afterEffect">
                                  <p:stCondLst>
                                    <p:cond delay="0"/>
                                  </p:stCondLst>
                                  <p:childTnLst>
                                    <p:set>
                                      <p:cBhvr>
                                        <p:cTn id="90"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5" grpId="0"/>
      <p:bldP spid="46" grpId="0"/>
      <p:bldP spid="47" grpId="0"/>
      <p:bldP spid="48" grpId="0"/>
      <p:bldP spid="49" grpId="0"/>
      <p:bldP spid="50" grpId="0"/>
      <p:bldP spid="51" grpId="0"/>
      <p:bldP spid="52" grpId="0"/>
      <p:bldP spid="53" grpId="0"/>
      <p:bldP spid="54" grpId="0"/>
      <p:bldP spid="55" grpId="0"/>
      <p:bldP spid="56" grpId="0"/>
      <p:bldP spid="58" grpId="0"/>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245494" y="1802524"/>
            <a:ext cx="8669906" cy="1321676"/>
            <a:chOff x="245494" y="1802524"/>
            <a:chExt cx="8669906" cy="1626476"/>
          </a:xfrm>
        </p:grpSpPr>
        <p:pic>
          <p:nvPicPr>
            <p:cNvPr id="1026"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1205" t="17457" r="51289" b="69181"/>
            <a:stretch/>
          </p:blipFill>
          <p:spPr bwMode="auto">
            <a:xfrm>
              <a:off x="245494" y="2451537"/>
              <a:ext cx="3033734" cy="97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Props>
                </a:ext>
                <a:ext uri="{28A0092B-C50C-407E-A947-70E740481C1C}">
                  <a14:useLocalDpi xmlns:a14="http://schemas.microsoft.com/office/drawing/2010/main" val="0"/>
                </a:ext>
              </a:extLst>
            </a:blip>
            <a:srcRect l="20963" t="43319" r="54177" b="43319"/>
            <a:stretch/>
          </p:blipFill>
          <p:spPr bwMode="auto">
            <a:xfrm>
              <a:off x="3053257" y="2451536"/>
              <a:ext cx="2435771" cy="97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1084" t="56681" r="45554" b="29957"/>
            <a:stretch/>
          </p:blipFill>
          <p:spPr bwMode="auto">
            <a:xfrm>
              <a:off x="5412828" y="2451537"/>
              <a:ext cx="3502572" cy="97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11379" t="13337" b="33168"/>
            <a:stretch/>
          </p:blipFill>
          <p:spPr>
            <a:xfrm>
              <a:off x="304800" y="1802524"/>
              <a:ext cx="3243965" cy="712076"/>
            </a:xfrm>
            <a:prstGeom prst="rect">
              <a:avLst/>
            </a:prstGeom>
          </p:spPr>
        </p:pic>
      </p:grpSp>
    </p:spTree>
    <p:extLst>
      <p:ext uri="{BB962C8B-B14F-4D97-AF65-F5344CB8AC3E}">
        <p14:creationId xmlns:p14="http://schemas.microsoft.com/office/powerpoint/2010/main" val="117418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l="18103" t="-1" r="17535" b="-622"/>
          <a:stretch/>
        </p:blipFill>
        <p:spPr>
          <a:xfrm>
            <a:off x="3186752" y="456096"/>
            <a:ext cx="2770496" cy="2733286"/>
          </a:xfrm>
          <a:prstGeom prst="flowChartConnector">
            <a:avLst/>
          </a:prstGeom>
        </p:spPr>
      </p:pic>
      <p:sp>
        <p:nvSpPr>
          <p:cNvPr id="6" name="Title 9"/>
          <p:cNvSpPr txBox="1">
            <a:spLocks/>
          </p:cNvSpPr>
          <p:nvPr/>
        </p:nvSpPr>
        <p:spPr>
          <a:xfrm>
            <a:off x="304800" y="3624262"/>
            <a:ext cx="5486400" cy="566738"/>
          </a:xfrm>
          <a:prstGeom prst="rect">
            <a:avLst/>
          </a:prstGeom>
        </p:spPr>
        <p:txBody>
          <a:bodyPr vert="horz" lIns="91440" tIns="45720" rIns="91440" bIns="45720" rtlCol="0" anchor="b">
            <a:normAutofit/>
          </a:bodyPr>
          <a:lstStyle>
            <a:lvl1pPr algn="l" defTabSz="914400" rtl="0" eaLnBrk="1" latinLnBrk="0" hangingPunct="1">
              <a:spcBef>
                <a:spcPct val="0"/>
              </a:spcBef>
              <a:buNone/>
              <a:defRPr sz="2400" b="0" kern="1200">
                <a:solidFill>
                  <a:srgbClr val="0038A0"/>
                </a:solidFill>
                <a:latin typeface="Calibri" pitchFamily="34" charset="0"/>
                <a:ea typeface="+mj-ea"/>
                <a:cs typeface="+mj-cs"/>
              </a:defRPr>
            </a:lvl1pPr>
          </a:lstStyle>
          <a:p>
            <a:r>
              <a:rPr lang="en-US" sz="2800" dirty="0"/>
              <a:t>PARTICIPATING BRANCHES:</a:t>
            </a:r>
          </a:p>
        </p:txBody>
      </p:sp>
      <p:sp>
        <p:nvSpPr>
          <p:cNvPr id="7" name="Text Placeholder 11"/>
          <p:cNvSpPr>
            <a:spLocks noGrp="1"/>
          </p:cNvSpPr>
          <p:nvPr>
            <p:ph type="body" sz="half" idx="2"/>
          </p:nvPr>
        </p:nvSpPr>
        <p:spPr/>
        <p:txBody>
          <a:bodyPr>
            <a:noAutofit/>
          </a:bodyPr>
          <a:lstStyle/>
          <a:p>
            <a:pPr marL="457200" indent="-457200">
              <a:buFont typeface="+mj-lt"/>
              <a:buAutoNum type="arabicPeriod"/>
            </a:pPr>
            <a:r>
              <a:rPr lang="en-US" sz="2000" b="1" dirty="0" err="1"/>
              <a:t>Peñaranda</a:t>
            </a:r>
            <a:r>
              <a:rPr lang="en-US" sz="2000" b="1" dirty="0"/>
              <a:t> Street, </a:t>
            </a:r>
            <a:r>
              <a:rPr lang="en-US" sz="2000" b="1" dirty="0" err="1"/>
              <a:t>Bonot</a:t>
            </a:r>
            <a:r>
              <a:rPr lang="en-US" sz="2000" b="1" dirty="0"/>
              <a:t>, Legazpi City	</a:t>
            </a:r>
          </a:p>
          <a:p>
            <a:pPr marL="457200" indent="-457200">
              <a:buFont typeface="+mj-lt"/>
              <a:buAutoNum type="arabicPeriod"/>
            </a:pPr>
            <a:r>
              <a:rPr lang="en-US" sz="2000" b="1" dirty="0" err="1"/>
              <a:t>Tagas</a:t>
            </a:r>
            <a:r>
              <a:rPr lang="en-US" sz="2000" b="1" dirty="0"/>
              <a:t>, </a:t>
            </a:r>
            <a:r>
              <a:rPr lang="en-US" sz="2000" b="1" dirty="0" err="1"/>
              <a:t>Tobaco</a:t>
            </a:r>
            <a:r>
              <a:rPr lang="en-US" sz="2000" b="1" dirty="0"/>
              <a:t> City			</a:t>
            </a:r>
          </a:p>
          <a:p>
            <a:pPr marL="457200" indent="-457200">
              <a:buFont typeface="+mj-lt"/>
              <a:buAutoNum type="arabicPeriod"/>
            </a:pPr>
            <a:r>
              <a:rPr lang="en-US" sz="2000" b="1" dirty="0" err="1"/>
              <a:t>Pag-asa</a:t>
            </a:r>
            <a:r>
              <a:rPr lang="en-US" sz="2000" b="1" dirty="0"/>
              <a:t>, </a:t>
            </a:r>
            <a:r>
              <a:rPr lang="en-US" sz="2000" b="1" dirty="0" err="1"/>
              <a:t>Daraga</a:t>
            </a:r>
            <a:r>
              <a:rPr lang="en-US" sz="2000" b="1" dirty="0"/>
              <a:t>, </a:t>
            </a:r>
            <a:r>
              <a:rPr lang="en-US" sz="2000" b="1" dirty="0" err="1"/>
              <a:t>Albay</a:t>
            </a:r>
            <a:endParaRPr lang="en-US" sz="2000" b="1" dirty="0"/>
          </a:p>
          <a:p>
            <a:pPr marL="457200" indent="-457200">
              <a:buFont typeface="+mj-lt"/>
              <a:buAutoNum type="arabicPeriod"/>
            </a:pPr>
            <a:r>
              <a:rPr lang="en-US" sz="2000" b="1" dirty="0" err="1"/>
              <a:t>Ilawod</a:t>
            </a:r>
            <a:r>
              <a:rPr lang="en-US" sz="2000" b="1" dirty="0"/>
              <a:t>, </a:t>
            </a:r>
            <a:r>
              <a:rPr lang="en-US" sz="2000" b="1" dirty="0" err="1"/>
              <a:t>Camalig</a:t>
            </a:r>
            <a:r>
              <a:rPr lang="en-US" sz="2000" b="1" dirty="0"/>
              <a:t>, </a:t>
            </a:r>
            <a:r>
              <a:rPr lang="en-US" sz="2000" b="1" dirty="0" err="1"/>
              <a:t>Albay</a:t>
            </a:r>
            <a:endParaRPr lang="en-US" sz="2000" b="1" dirty="0"/>
          </a:p>
          <a:p>
            <a:pPr marL="457200" indent="-457200">
              <a:buFont typeface="+mj-lt"/>
              <a:buAutoNum type="arabicPeriod"/>
            </a:pPr>
            <a:r>
              <a:rPr lang="en-US" sz="2000" b="1" dirty="0" err="1"/>
              <a:t>Crispo</a:t>
            </a:r>
            <a:r>
              <a:rPr lang="en-US" sz="2000" b="1" dirty="0"/>
              <a:t> St., </a:t>
            </a:r>
            <a:r>
              <a:rPr lang="en-US" sz="2000" b="1" dirty="0" err="1"/>
              <a:t>Guilid</a:t>
            </a:r>
            <a:r>
              <a:rPr lang="en-US" sz="2000" b="1" dirty="0"/>
              <a:t>, </a:t>
            </a:r>
            <a:r>
              <a:rPr lang="en-US" sz="2000" b="1" dirty="0" err="1"/>
              <a:t>Ligao</a:t>
            </a:r>
            <a:r>
              <a:rPr lang="en-US" sz="2000" b="1" dirty="0"/>
              <a:t> City / McKinley St., </a:t>
            </a:r>
            <a:r>
              <a:rPr lang="en-US" sz="2000" b="1" dirty="0" err="1"/>
              <a:t>Dunao</a:t>
            </a:r>
            <a:r>
              <a:rPr lang="en-US" sz="2000" b="1" dirty="0"/>
              <a:t>, </a:t>
            </a:r>
            <a:r>
              <a:rPr lang="en-US" sz="2000" b="1" dirty="0" err="1"/>
              <a:t>Ligao</a:t>
            </a:r>
            <a:r>
              <a:rPr lang="en-US" sz="2000" b="1" dirty="0"/>
              <a:t> City</a:t>
            </a:r>
          </a:p>
        </p:txBody>
      </p:sp>
    </p:spTree>
    <p:extLst>
      <p:ext uri="{BB962C8B-B14F-4D97-AF65-F5344CB8AC3E}">
        <p14:creationId xmlns:p14="http://schemas.microsoft.com/office/powerpoint/2010/main" val="1715470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l="18103" t="-1" r="17535" b="-622"/>
          <a:stretch/>
        </p:blipFill>
        <p:spPr>
          <a:xfrm>
            <a:off x="3186752" y="456096"/>
            <a:ext cx="2770496" cy="2733286"/>
          </a:xfrm>
          <a:prstGeom prst="flowChartConnector">
            <a:avLst/>
          </a:prstGeom>
        </p:spPr>
      </p:pic>
      <p:sp>
        <p:nvSpPr>
          <p:cNvPr id="6" name="Title 9"/>
          <p:cNvSpPr txBox="1">
            <a:spLocks/>
          </p:cNvSpPr>
          <p:nvPr/>
        </p:nvSpPr>
        <p:spPr>
          <a:xfrm>
            <a:off x="304800" y="3624262"/>
            <a:ext cx="5486400" cy="566738"/>
          </a:xfrm>
          <a:prstGeom prst="rect">
            <a:avLst/>
          </a:prstGeom>
        </p:spPr>
        <p:txBody>
          <a:bodyPr vert="horz" lIns="91440" tIns="45720" rIns="91440" bIns="45720" rtlCol="0" anchor="b">
            <a:normAutofit/>
          </a:bodyPr>
          <a:lstStyle>
            <a:lvl1pPr algn="l" defTabSz="914400" rtl="0" eaLnBrk="1" latinLnBrk="0" hangingPunct="1">
              <a:spcBef>
                <a:spcPct val="0"/>
              </a:spcBef>
              <a:buNone/>
              <a:defRPr sz="2400" b="0" kern="1200">
                <a:solidFill>
                  <a:srgbClr val="0038A0"/>
                </a:solidFill>
                <a:latin typeface="Calibri" pitchFamily="34" charset="0"/>
                <a:ea typeface="+mj-ea"/>
                <a:cs typeface="+mj-cs"/>
              </a:defRPr>
            </a:lvl1pPr>
          </a:lstStyle>
          <a:p>
            <a:r>
              <a:rPr lang="en-US" sz="2800" dirty="0"/>
              <a:t>PARTICIPATING BRANCHES:</a:t>
            </a:r>
          </a:p>
        </p:txBody>
      </p:sp>
      <p:sp>
        <p:nvSpPr>
          <p:cNvPr id="7" name="Text Placeholder 11"/>
          <p:cNvSpPr>
            <a:spLocks noGrp="1"/>
          </p:cNvSpPr>
          <p:nvPr>
            <p:ph type="body" sz="half" idx="2"/>
          </p:nvPr>
        </p:nvSpPr>
        <p:spPr/>
        <p:txBody>
          <a:bodyPr>
            <a:noAutofit/>
          </a:bodyPr>
          <a:lstStyle/>
          <a:p>
            <a:pPr marL="457200" indent="-457200">
              <a:buFont typeface="+mj-lt"/>
              <a:buAutoNum type="arabicPeriod" startAt="6"/>
            </a:pPr>
            <a:r>
              <a:rPr lang="en-US" sz="2000" b="1" dirty="0"/>
              <a:t>Centro, </a:t>
            </a:r>
            <a:r>
              <a:rPr lang="en-US" sz="2000" b="1" dirty="0" err="1"/>
              <a:t>Oas</a:t>
            </a:r>
            <a:r>
              <a:rPr lang="en-US" sz="2000" b="1" dirty="0"/>
              <a:t>, </a:t>
            </a:r>
            <a:r>
              <a:rPr lang="en-US" sz="2000" b="1" dirty="0" err="1"/>
              <a:t>Albay</a:t>
            </a:r>
            <a:endParaRPr lang="en-US" sz="2000" b="1" dirty="0"/>
          </a:p>
          <a:p>
            <a:pPr marL="457200" indent="-457200">
              <a:buFont typeface="+mj-lt"/>
              <a:buAutoNum type="arabicPeriod" startAt="6"/>
            </a:pPr>
            <a:r>
              <a:rPr lang="en-US" sz="2000" b="1" dirty="0"/>
              <a:t>Centro Oriental, </a:t>
            </a:r>
            <a:r>
              <a:rPr lang="en-US" sz="2000" b="1" dirty="0" err="1"/>
              <a:t>Polangui</a:t>
            </a:r>
            <a:r>
              <a:rPr lang="en-US" sz="2000" b="1" dirty="0"/>
              <a:t>, </a:t>
            </a:r>
            <a:r>
              <a:rPr lang="en-US" sz="2000" b="1" dirty="0" err="1"/>
              <a:t>Albay</a:t>
            </a:r>
            <a:endParaRPr lang="en-US" sz="2000" b="1" dirty="0"/>
          </a:p>
          <a:p>
            <a:pPr marL="457200" indent="-457200">
              <a:buFont typeface="+mj-lt"/>
              <a:buAutoNum type="arabicPeriod" startAt="6"/>
            </a:pPr>
            <a:r>
              <a:rPr lang="en-US" sz="2000" b="1" dirty="0" err="1"/>
              <a:t>Bonifacio</a:t>
            </a:r>
            <a:r>
              <a:rPr lang="en-US" sz="2000" b="1" dirty="0"/>
              <a:t> St., </a:t>
            </a:r>
            <a:r>
              <a:rPr lang="en-US" sz="2000" b="1" dirty="0" err="1"/>
              <a:t>Brgy</a:t>
            </a:r>
            <a:r>
              <a:rPr lang="en-US" sz="2000" b="1" dirty="0"/>
              <a:t>. 3, Pio Duran</a:t>
            </a:r>
          </a:p>
          <a:p>
            <a:pPr marL="457200" indent="-457200">
              <a:buFont typeface="+mj-lt"/>
              <a:buAutoNum type="arabicPeriod" startAt="6"/>
            </a:pPr>
            <a:r>
              <a:rPr lang="en-US" sz="2000" b="1" dirty="0"/>
              <a:t>Rizal St., </a:t>
            </a:r>
            <a:r>
              <a:rPr lang="en-US" sz="2000" b="1" dirty="0" err="1"/>
              <a:t>Ilawod</a:t>
            </a:r>
            <a:r>
              <a:rPr lang="en-US" sz="2000" b="1" dirty="0"/>
              <a:t>, </a:t>
            </a:r>
            <a:r>
              <a:rPr lang="en-US" sz="2000" b="1" dirty="0" err="1"/>
              <a:t>Guinobatan</a:t>
            </a:r>
            <a:r>
              <a:rPr lang="en-US" sz="2000" b="1" dirty="0"/>
              <a:t>, Albay</a:t>
            </a:r>
          </a:p>
          <a:p>
            <a:endParaRPr lang="en-US" sz="2000" b="1" dirty="0"/>
          </a:p>
        </p:txBody>
      </p:sp>
    </p:spTree>
    <p:extLst>
      <p:ext uri="{BB962C8B-B14F-4D97-AF65-F5344CB8AC3E}">
        <p14:creationId xmlns:p14="http://schemas.microsoft.com/office/powerpoint/2010/main" val="2075589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sz="2800" dirty="0"/>
              <a:t>NUESTRA SEÑORA DE SALVACION LIFE PLAN</a:t>
            </a:r>
          </a:p>
        </p:txBody>
      </p:sp>
      <p:sp>
        <p:nvSpPr>
          <p:cNvPr id="21" name="Text Box 13"/>
          <p:cNvSpPr txBox="1">
            <a:spLocks noChangeArrowheads="1"/>
          </p:cNvSpPr>
          <p:nvPr/>
        </p:nvSpPr>
        <p:spPr bwMode="auto">
          <a:xfrm>
            <a:off x="571500" y="1295400"/>
            <a:ext cx="8001000" cy="4419600"/>
          </a:xfrm>
          <a:prstGeom prst="rect">
            <a:avLst/>
          </a:prstGeom>
          <a:noFill/>
          <a:ln w="9525">
            <a:noFill/>
            <a:miter lim="800000"/>
            <a:headEnd/>
            <a:tailEnd/>
          </a:ln>
          <a:effectLst/>
        </p:spPr>
        <p:txBody>
          <a:bodyPr/>
          <a:lstStyle/>
          <a:p>
            <a:pPr algn="just">
              <a:defRPr/>
            </a:pPr>
            <a:r>
              <a:rPr lang="en-PH" sz="3200" dirty="0">
                <a:latin typeface="Candara" pitchFamily="34" charset="0"/>
              </a:rPr>
              <a:t>	These plans are offered by </a:t>
            </a:r>
            <a:r>
              <a:rPr lang="en-PH" sz="3200" dirty="0" err="1">
                <a:latin typeface="Candara" pitchFamily="34" charset="0"/>
              </a:rPr>
              <a:t>PhilPlans</a:t>
            </a:r>
            <a:r>
              <a:rPr lang="en-PH" sz="3200" dirty="0">
                <a:latin typeface="Candara" pitchFamily="34" charset="0"/>
              </a:rPr>
              <a:t> for exclusive use at Nuestra </a:t>
            </a:r>
            <a:r>
              <a:rPr lang="en-PH" sz="3200" dirty="0" err="1">
                <a:latin typeface="Candara" pitchFamily="34" charset="0"/>
              </a:rPr>
              <a:t>Señora</a:t>
            </a:r>
            <a:r>
              <a:rPr lang="en-PH" sz="3200" dirty="0">
                <a:latin typeface="Candara" pitchFamily="34" charset="0"/>
              </a:rPr>
              <a:t> de </a:t>
            </a:r>
            <a:r>
              <a:rPr lang="en-PH" sz="3200" dirty="0" err="1">
                <a:latin typeface="Candara" pitchFamily="34" charset="0"/>
              </a:rPr>
              <a:t>Salvacion</a:t>
            </a:r>
            <a:r>
              <a:rPr lang="en-PH" sz="3200" dirty="0">
                <a:latin typeface="Candara" pitchFamily="34" charset="0"/>
              </a:rPr>
              <a:t> Funeral Parlor, Inc.</a:t>
            </a:r>
          </a:p>
          <a:p>
            <a:pPr algn="just">
              <a:defRPr/>
            </a:pPr>
            <a:endParaRPr lang="en-PH" sz="3200" dirty="0">
              <a:latin typeface="Candara" pitchFamily="34" charset="0"/>
            </a:endParaRPr>
          </a:p>
          <a:p>
            <a:pPr algn="just">
              <a:defRPr/>
            </a:pPr>
            <a:r>
              <a:rPr lang="en-PH" sz="3200" dirty="0">
                <a:latin typeface="Candara" pitchFamily="34" charset="0"/>
              </a:rPr>
              <a:t>	These are fixed service packages that will provide you with the best customer service and comfort when that time of need comes. We offer the most affordable &amp; comprehensive  packages in the industry.</a:t>
            </a:r>
          </a:p>
        </p:txBody>
      </p:sp>
    </p:spTree>
    <p:extLst>
      <p:ext uri="{BB962C8B-B14F-4D97-AF65-F5344CB8AC3E}">
        <p14:creationId xmlns:p14="http://schemas.microsoft.com/office/powerpoint/2010/main" val="312981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89010991"/>
              </p:ext>
            </p:extLst>
          </p:nvPr>
        </p:nvGraphicFramePr>
        <p:xfrm>
          <a:off x="207818" y="1560425"/>
          <a:ext cx="8728365" cy="4078375"/>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2909455">
                  <a:extLst>
                    <a:ext uri="{9D8B030D-6E8A-4147-A177-3AD203B41FA5}">
                      <a16:colId xmlns:a16="http://schemas.microsoft.com/office/drawing/2014/main" val="20000"/>
                    </a:ext>
                  </a:extLst>
                </a:gridCol>
                <a:gridCol w="2909455">
                  <a:extLst>
                    <a:ext uri="{9D8B030D-6E8A-4147-A177-3AD203B41FA5}">
                      <a16:colId xmlns:a16="http://schemas.microsoft.com/office/drawing/2014/main" val="20001"/>
                    </a:ext>
                  </a:extLst>
                </a:gridCol>
                <a:gridCol w="2909455">
                  <a:extLst>
                    <a:ext uri="{9D8B030D-6E8A-4147-A177-3AD203B41FA5}">
                      <a16:colId xmlns:a16="http://schemas.microsoft.com/office/drawing/2014/main" val="20002"/>
                    </a:ext>
                  </a:extLst>
                </a:gridCol>
              </a:tblGrid>
              <a:tr h="805119">
                <a:tc>
                  <a:txBody>
                    <a:bodyPr/>
                    <a:lstStyle/>
                    <a:p>
                      <a:pPr algn="ctr" fontAlgn="ctr"/>
                      <a:r>
                        <a:rPr lang="en-US" sz="2400" u="none" strike="noStrike" dirty="0">
                          <a:effectLst/>
                        </a:rPr>
                        <a:t>PACKAGE</a:t>
                      </a:r>
                      <a:endParaRPr lang="en-US" sz="2400" b="1" i="0" u="none" strike="noStrike" dirty="0">
                        <a:solidFill>
                          <a:schemeClr val="bg1"/>
                        </a:solidFill>
                        <a:effectLst/>
                        <a:latin typeface="Candara" pitchFamily="34" charset="0"/>
                      </a:endParaRPr>
                    </a:p>
                  </a:txBody>
                  <a:tcPr marL="6316" marR="6316" marT="6948" marB="0" anchor="ctr"/>
                </a:tc>
                <a:tc>
                  <a:txBody>
                    <a:bodyPr/>
                    <a:lstStyle/>
                    <a:p>
                      <a:pPr algn="ctr" fontAlgn="ctr"/>
                      <a:r>
                        <a:rPr lang="en-US" sz="2400" u="none" strike="noStrike" dirty="0">
                          <a:effectLst/>
                        </a:rPr>
                        <a:t>CONTRACT PRICE</a:t>
                      </a:r>
                      <a:endParaRPr lang="en-US" sz="2400" b="1" i="0" u="none" strike="noStrike" dirty="0">
                        <a:solidFill>
                          <a:schemeClr val="bg1"/>
                        </a:solidFill>
                        <a:effectLst/>
                        <a:latin typeface="Candara" pitchFamily="34" charset="0"/>
                      </a:endParaRPr>
                    </a:p>
                  </a:txBody>
                  <a:tcPr marL="6316" marR="6316" marT="6948" marB="0" anchor="ctr"/>
                </a:tc>
                <a:tc>
                  <a:txBody>
                    <a:bodyPr/>
                    <a:lstStyle/>
                    <a:p>
                      <a:pPr algn="ctr" fontAlgn="ctr"/>
                      <a:r>
                        <a:rPr lang="en-US" sz="2400" u="none" strike="noStrike" dirty="0">
                          <a:effectLst/>
                        </a:rPr>
                        <a:t>FOR AS LOW AS</a:t>
                      </a:r>
                    </a:p>
                    <a:p>
                      <a:pPr algn="ctr" fontAlgn="ctr"/>
                      <a:r>
                        <a:rPr lang="en-US" sz="1800" u="none" strike="noStrike" dirty="0">
                          <a:effectLst/>
                        </a:rPr>
                        <a:t>(5 Pay, Monthly Mode</a:t>
                      </a:r>
                      <a:r>
                        <a:rPr lang="en-US" sz="1800" u="none" strike="noStrike" baseline="0" dirty="0">
                          <a:effectLst/>
                        </a:rPr>
                        <a:t>)</a:t>
                      </a:r>
                      <a:endParaRPr lang="en-US" sz="1800" b="1" i="1" u="none" strike="noStrike" dirty="0">
                        <a:solidFill>
                          <a:schemeClr val="bg1"/>
                        </a:solidFill>
                        <a:effectLst/>
                        <a:latin typeface="Candara" pitchFamily="34" charset="0"/>
                      </a:endParaRPr>
                    </a:p>
                  </a:txBody>
                  <a:tcPr marL="6316" marR="6316" marT="6948" marB="0" anchor="ctr"/>
                </a:tc>
                <a:extLst>
                  <a:ext uri="{0D108BD9-81ED-4DB2-BD59-A6C34878D82A}">
                    <a16:rowId xmlns:a16="http://schemas.microsoft.com/office/drawing/2014/main" val="10000"/>
                  </a:ext>
                </a:extLst>
              </a:tr>
              <a:tr h="409157">
                <a:tc>
                  <a:txBody>
                    <a:bodyPr/>
                    <a:lstStyle/>
                    <a:p>
                      <a:pPr algn="ctr" fontAlgn="ctr"/>
                      <a:r>
                        <a:rPr lang="en-US" sz="2400" u="none" strike="noStrike" dirty="0">
                          <a:effectLst/>
                        </a:rPr>
                        <a:t>VIVIR</a:t>
                      </a:r>
                      <a:endParaRPr lang="en-US" sz="2400" b="0" i="0" u="none" strike="noStrike" dirty="0">
                        <a:solidFill>
                          <a:srgbClr val="000000"/>
                        </a:solidFill>
                        <a:effectLst/>
                        <a:latin typeface="Candara" pitchFamily="34" charset="0"/>
                      </a:endParaRPr>
                    </a:p>
                  </a:txBody>
                  <a:tcPr marL="6316" marR="6316" marT="6948" marB="0" anchor="ctr"/>
                </a:tc>
                <a:tc>
                  <a:txBody>
                    <a:bodyPr/>
                    <a:lstStyle/>
                    <a:p>
                      <a:pPr algn="ctr" fontAlgn="ctr"/>
                      <a:r>
                        <a:rPr lang="en-US" sz="2400" u="none" strike="noStrike" dirty="0">
                          <a:effectLst/>
                        </a:rPr>
                        <a:t>30,000.00 </a:t>
                      </a:r>
                      <a:endParaRPr lang="en-US" sz="2400" b="0" i="0" u="none" strike="noStrike" dirty="0">
                        <a:solidFill>
                          <a:srgbClr val="000000"/>
                        </a:solidFill>
                        <a:effectLst/>
                        <a:latin typeface="Candara" pitchFamily="34" charset="0"/>
                      </a:endParaRPr>
                    </a:p>
                  </a:txBody>
                  <a:tcPr marL="6316" marR="6316" marT="6948" marB="0" anchor="ctr"/>
                </a:tc>
                <a:tc>
                  <a:txBody>
                    <a:bodyPr/>
                    <a:lstStyle/>
                    <a:p>
                      <a:pPr algn="ctr" fontAlgn="ctr"/>
                      <a:r>
                        <a:rPr lang="en-US" sz="2400" u="none" strike="noStrike" dirty="0">
                          <a:effectLst/>
                        </a:rPr>
                        <a:t>20/day</a:t>
                      </a:r>
                      <a:endParaRPr lang="en-US" sz="2400" b="0" i="0" u="none" strike="noStrike" dirty="0">
                        <a:solidFill>
                          <a:srgbClr val="000000"/>
                        </a:solidFill>
                        <a:effectLst/>
                        <a:latin typeface="Candara" pitchFamily="34" charset="0"/>
                      </a:endParaRPr>
                    </a:p>
                  </a:txBody>
                  <a:tcPr marL="8659" marR="8659" marT="9525" marB="0" anchor="ctr"/>
                </a:tc>
                <a:extLst>
                  <a:ext uri="{0D108BD9-81ED-4DB2-BD59-A6C34878D82A}">
                    <a16:rowId xmlns:a16="http://schemas.microsoft.com/office/drawing/2014/main" val="10001"/>
                  </a:ext>
                </a:extLst>
              </a:tr>
              <a:tr h="409157">
                <a:tc>
                  <a:txBody>
                    <a:bodyPr/>
                    <a:lstStyle/>
                    <a:p>
                      <a:pPr algn="ctr" fontAlgn="ctr"/>
                      <a:r>
                        <a:rPr lang="en-US" sz="2400" u="none" strike="noStrike" dirty="0">
                          <a:effectLst/>
                        </a:rPr>
                        <a:t>EL CIELO</a:t>
                      </a:r>
                      <a:endParaRPr lang="en-US" sz="2400" b="0" i="0" u="none" strike="noStrike" dirty="0">
                        <a:solidFill>
                          <a:srgbClr val="000000"/>
                        </a:solidFill>
                        <a:effectLst/>
                        <a:latin typeface="Candara" pitchFamily="34" charset="0"/>
                      </a:endParaRPr>
                    </a:p>
                  </a:txBody>
                  <a:tcPr marL="6316" marR="6316" marT="6948" marB="0" anchor="ctr"/>
                </a:tc>
                <a:tc>
                  <a:txBody>
                    <a:bodyPr/>
                    <a:lstStyle/>
                    <a:p>
                      <a:pPr algn="ctr" fontAlgn="ctr"/>
                      <a:r>
                        <a:rPr lang="en-US" sz="2400" u="none" strike="noStrike" dirty="0">
                          <a:effectLst/>
                        </a:rPr>
                        <a:t>40,000.00 </a:t>
                      </a:r>
                      <a:endParaRPr lang="en-US" sz="2400" b="0" i="0" u="none" strike="noStrike" dirty="0">
                        <a:solidFill>
                          <a:srgbClr val="000000"/>
                        </a:solidFill>
                        <a:effectLst/>
                        <a:latin typeface="Candara" pitchFamily="34" charset="0"/>
                      </a:endParaRPr>
                    </a:p>
                  </a:txBody>
                  <a:tcPr marL="6316" marR="6316" marT="6948" marB="0" anchor="ctr"/>
                </a:tc>
                <a:tc>
                  <a:txBody>
                    <a:bodyPr/>
                    <a:lstStyle/>
                    <a:p>
                      <a:pPr algn="ctr" fontAlgn="ctr"/>
                      <a:r>
                        <a:rPr lang="en-US" sz="2400" u="none" strike="noStrike" dirty="0">
                          <a:effectLst/>
                        </a:rPr>
                        <a:t>26/day</a:t>
                      </a:r>
                      <a:endParaRPr lang="en-US" sz="2400" b="0" i="0" u="none" strike="noStrike" dirty="0">
                        <a:solidFill>
                          <a:srgbClr val="000000"/>
                        </a:solidFill>
                        <a:effectLst/>
                        <a:latin typeface="Candara" pitchFamily="34" charset="0"/>
                      </a:endParaRPr>
                    </a:p>
                  </a:txBody>
                  <a:tcPr marL="8659" marR="8659" marT="9525" marB="0" anchor="ctr"/>
                </a:tc>
                <a:extLst>
                  <a:ext uri="{0D108BD9-81ED-4DB2-BD59-A6C34878D82A}">
                    <a16:rowId xmlns:a16="http://schemas.microsoft.com/office/drawing/2014/main" val="10002"/>
                  </a:ext>
                </a:extLst>
              </a:tr>
              <a:tr h="409157">
                <a:tc>
                  <a:txBody>
                    <a:bodyPr/>
                    <a:lstStyle/>
                    <a:p>
                      <a:pPr algn="ctr" fontAlgn="ctr"/>
                      <a:r>
                        <a:rPr lang="en-US" sz="2400" u="none" strike="noStrike" dirty="0">
                          <a:effectLst/>
                        </a:rPr>
                        <a:t>AMOR</a:t>
                      </a:r>
                      <a:endParaRPr lang="en-US" sz="2400" b="0" i="0" u="none" strike="noStrike" dirty="0">
                        <a:solidFill>
                          <a:srgbClr val="000000"/>
                        </a:solidFill>
                        <a:effectLst/>
                        <a:latin typeface="Candara" pitchFamily="34" charset="0"/>
                      </a:endParaRPr>
                    </a:p>
                  </a:txBody>
                  <a:tcPr marL="6316" marR="6316" marT="6948" marB="0" anchor="ctr"/>
                </a:tc>
                <a:tc>
                  <a:txBody>
                    <a:bodyPr/>
                    <a:lstStyle/>
                    <a:p>
                      <a:pPr algn="ctr" fontAlgn="ctr"/>
                      <a:r>
                        <a:rPr lang="en-US" sz="2400" u="none" strike="noStrike" dirty="0">
                          <a:effectLst/>
                        </a:rPr>
                        <a:t>50,000.00 </a:t>
                      </a:r>
                      <a:endParaRPr lang="en-US" sz="2400" b="0" i="0" u="none" strike="noStrike" dirty="0">
                        <a:solidFill>
                          <a:srgbClr val="000000"/>
                        </a:solidFill>
                        <a:effectLst/>
                        <a:latin typeface="Candara" pitchFamily="34" charset="0"/>
                      </a:endParaRPr>
                    </a:p>
                  </a:txBody>
                  <a:tcPr marL="6316" marR="6316" marT="6948" marB="0" anchor="ctr"/>
                </a:tc>
                <a:tc>
                  <a:txBody>
                    <a:bodyPr/>
                    <a:lstStyle/>
                    <a:p>
                      <a:pPr algn="ctr" fontAlgn="ctr"/>
                      <a:r>
                        <a:rPr lang="en-US" sz="2400" u="none" strike="noStrike" dirty="0">
                          <a:effectLst/>
                        </a:rPr>
                        <a:t>33/day</a:t>
                      </a:r>
                      <a:endParaRPr lang="en-US" sz="2400" b="0" i="0" u="none" strike="noStrike" dirty="0">
                        <a:solidFill>
                          <a:srgbClr val="000000"/>
                        </a:solidFill>
                        <a:effectLst/>
                        <a:latin typeface="Candara" pitchFamily="34" charset="0"/>
                      </a:endParaRPr>
                    </a:p>
                  </a:txBody>
                  <a:tcPr marL="8659" marR="8659" marT="9525" marB="0" anchor="ctr"/>
                </a:tc>
                <a:extLst>
                  <a:ext uri="{0D108BD9-81ED-4DB2-BD59-A6C34878D82A}">
                    <a16:rowId xmlns:a16="http://schemas.microsoft.com/office/drawing/2014/main" val="10003"/>
                  </a:ext>
                </a:extLst>
              </a:tr>
              <a:tr h="409157">
                <a:tc>
                  <a:txBody>
                    <a:bodyPr/>
                    <a:lstStyle/>
                    <a:p>
                      <a:pPr algn="ctr" fontAlgn="ctr"/>
                      <a:r>
                        <a:rPr lang="en-US" sz="2400" u="none" strike="noStrike" dirty="0">
                          <a:effectLst/>
                        </a:rPr>
                        <a:t>LA CORAZON</a:t>
                      </a:r>
                      <a:endParaRPr lang="en-US" sz="2400" b="0" i="0" u="none" strike="noStrike" dirty="0">
                        <a:solidFill>
                          <a:srgbClr val="000000"/>
                        </a:solidFill>
                        <a:effectLst/>
                        <a:latin typeface="Candara" pitchFamily="34" charset="0"/>
                      </a:endParaRPr>
                    </a:p>
                  </a:txBody>
                  <a:tcPr marL="6316" marR="6316" marT="6948" marB="0" anchor="ctr"/>
                </a:tc>
                <a:tc>
                  <a:txBody>
                    <a:bodyPr/>
                    <a:lstStyle/>
                    <a:p>
                      <a:pPr algn="ctr" fontAlgn="ctr"/>
                      <a:r>
                        <a:rPr lang="en-US" sz="2400" u="none" strike="noStrike" dirty="0">
                          <a:effectLst/>
                        </a:rPr>
                        <a:t>70,000.00 </a:t>
                      </a:r>
                      <a:endParaRPr lang="en-US" sz="2400" b="0" i="0" u="none" strike="noStrike" dirty="0">
                        <a:solidFill>
                          <a:srgbClr val="000000"/>
                        </a:solidFill>
                        <a:effectLst/>
                        <a:latin typeface="Candara" pitchFamily="34" charset="0"/>
                      </a:endParaRPr>
                    </a:p>
                  </a:txBody>
                  <a:tcPr marL="6316" marR="6316" marT="6948" marB="0" anchor="ctr"/>
                </a:tc>
                <a:tc>
                  <a:txBody>
                    <a:bodyPr/>
                    <a:lstStyle/>
                    <a:p>
                      <a:pPr algn="ctr" fontAlgn="ctr"/>
                      <a:r>
                        <a:rPr lang="en-US" sz="2400" u="none" strike="noStrike" dirty="0">
                          <a:effectLst/>
                        </a:rPr>
                        <a:t>46/day</a:t>
                      </a:r>
                      <a:endParaRPr lang="en-US" sz="2400" b="0" i="0" u="none" strike="noStrike" dirty="0">
                        <a:solidFill>
                          <a:srgbClr val="000000"/>
                        </a:solidFill>
                        <a:effectLst/>
                        <a:latin typeface="Candara" pitchFamily="34" charset="0"/>
                      </a:endParaRPr>
                    </a:p>
                  </a:txBody>
                  <a:tcPr marL="8659" marR="8659" marT="9525" marB="0" anchor="ctr"/>
                </a:tc>
                <a:extLst>
                  <a:ext uri="{0D108BD9-81ED-4DB2-BD59-A6C34878D82A}">
                    <a16:rowId xmlns:a16="http://schemas.microsoft.com/office/drawing/2014/main" val="10004"/>
                  </a:ext>
                </a:extLst>
              </a:tr>
              <a:tr h="409157">
                <a:tc>
                  <a:txBody>
                    <a:bodyPr/>
                    <a:lstStyle/>
                    <a:p>
                      <a:pPr algn="ctr" fontAlgn="ctr"/>
                      <a:r>
                        <a:rPr lang="en-US" sz="2400" u="none" strike="noStrike">
                          <a:effectLst/>
                        </a:rPr>
                        <a:t>EL SUENO</a:t>
                      </a:r>
                      <a:endParaRPr lang="en-US" sz="2400" b="0" i="0" u="none" strike="noStrike">
                        <a:solidFill>
                          <a:srgbClr val="000000"/>
                        </a:solidFill>
                        <a:effectLst/>
                        <a:latin typeface="Candara" pitchFamily="34" charset="0"/>
                      </a:endParaRPr>
                    </a:p>
                  </a:txBody>
                  <a:tcPr marL="6316" marR="6316" marT="6948" marB="0" anchor="ctr"/>
                </a:tc>
                <a:tc>
                  <a:txBody>
                    <a:bodyPr/>
                    <a:lstStyle/>
                    <a:p>
                      <a:pPr algn="ctr" fontAlgn="ctr"/>
                      <a:r>
                        <a:rPr lang="en-US" sz="2400" u="none" strike="noStrike" dirty="0">
                          <a:effectLst/>
                        </a:rPr>
                        <a:t>100,000.00 </a:t>
                      </a:r>
                      <a:endParaRPr lang="en-US" sz="2400" b="0" i="0" u="none" strike="noStrike" dirty="0">
                        <a:solidFill>
                          <a:srgbClr val="000000"/>
                        </a:solidFill>
                        <a:effectLst/>
                        <a:latin typeface="Candara" pitchFamily="34" charset="0"/>
                      </a:endParaRPr>
                    </a:p>
                  </a:txBody>
                  <a:tcPr marL="6316" marR="6316" marT="6948" marB="0" anchor="ctr"/>
                </a:tc>
                <a:tc>
                  <a:txBody>
                    <a:bodyPr/>
                    <a:lstStyle/>
                    <a:p>
                      <a:pPr algn="ctr" fontAlgn="ctr"/>
                      <a:r>
                        <a:rPr lang="en-US" sz="2400" u="none" strike="noStrike" dirty="0">
                          <a:effectLst/>
                        </a:rPr>
                        <a:t>66/day</a:t>
                      </a:r>
                      <a:endParaRPr lang="en-US" sz="2400" b="0" i="0" u="none" strike="noStrike" dirty="0">
                        <a:solidFill>
                          <a:srgbClr val="000000"/>
                        </a:solidFill>
                        <a:effectLst/>
                        <a:latin typeface="Candara" pitchFamily="34" charset="0"/>
                      </a:endParaRPr>
                    </a:p>
                  </a:txBody>
                  <a:tcPr marL="8659" marR="8659" marT="9525" marB="0" anchor="ctr"/>
                </a:tc>
                <a:extLst>
                  <a:ext uri="{0D108BD9-81ED-4DB2-BD59-A6C34878D82A}">
                    <a16:rowId xmlns:a16="http://schemas.microsoft.com/office/drawing/2014/main" val="10005"/>
                  </a:ext>
                </a:extLst>
              </a:tr>
              <a:tr h="409157">
                <a:tc>
                  <a:txBody>
                    <a:bodyPr/>
                    <a:lstStyle/>
                    <a:p>
                      <a:pPr algn="ctr" fontAlgn="ctr"/>
                      <a:r>
                        <a:rPr lang="en-US" sz="2400" u="none" strike="noStrike" dirty="0">
                          <a:effectLst/>
                        </a:rPr>
                        <a:t>LA LUZ</a:t>
                      </a:r>
                      <a:endParaRPr lang="en-US" sz="2400" b="0" i="0" u="none" strike="noStrike" dirty="0">
                        <a:solidFill>
                          <a:srgbClr val="000000"/>
                        </a:solidFill>
                        <a:effectLst/>
                        <a:latin typeface="Candara" pitchFamily="34" charset="0"/>
                      </a:endParaRPr>
                    </a:p>
                  </a:txBody>
                  <a:tcPr marL="6316" marR="6316" marT="6948" marB="0" anchor="ctr"/>
                </a:tc>
                <a:tc>
                  <a:txBody>
                    <a:bodyPr/>
                    <a:lstStyle/>
                    <a:p>
                      <a:pPr algn="ctr" fontAlgn="ctr"/>
                      <a:r>
                        <a:rPr lang="en-US" sz="2400" u="none" strike="noStrike" dirty="0">
                          <a:effectLst/>
                        </a:rPr>
                        <a:t>120,000.00 </a:t>
                      </a:r>
                      <a:endParaRPr lang="en-US" sz="2400" b="0" i="0" u="none" strike="noStrike" dirty="0">
                        <a:solidFill>
                          <a:srgbClr val="000000"/>
                        </a:solidFill>
                        <a:effectLst/>
                        <a:latin typeface="Candara" pitchFamily="34" charset="0"/>
                      </a:endParaRPr>
                    </a:p>
                  </a:txBody>
                  <a:tcPr marL="6316" marR="6316" marT="6948" marB="0" anchor="ctr"/>
                </a:tc>
                <a:tc>
                  <a:txBody>
                    <a:bodyPr/>
                    <a:lstStyle/>
                    <a:p>
                      <a:pPr algn="ctr" fontAlgn="ctr"/>
                      <a:r>
                        <a:rPr lang="en-US" sz="2400" u="none" strike="noStrike" dirty="0">
                          <a:effectLst/>
                        </a:rPr>
                        <a:t>79/day</a:t>
                      </a:r>
                      <a:endParaRPr lang="en-US" sz="2400" b="0" i="0" u="none" strike="noStrike" dirty="0">
                        <a:solidFill>
                          <a:srgbClr val="000000"/>
                        </a:solidFill>
                        <a:effectLst/>
                        <a:latin typeface="Candara" pitchFamily="34" charset="0"/>
                      </a:endParaRPr>
                    </a:p>
                  </a:txBody>
                  <a:tcPr marL="8659" marR="8659" marT="9525" marB="0" anchor="ctr"/>
                </a:tc>
                <a:extLst>
                  <a:ext uri="{0D108BD9-81ED-4DB2-BD59-A6C34878D82A}">
                    <a16:rowId xmlns:a16="http://schemas.microsoft.com/office/drawing/2014/main" val="10006"/>
                  </a:ext>
                </a:extLst>
              </a:tr>
              <a:tr h="409157">
                <a:tc>
                  <a:txBody>
                    <a:bodyPr/>
                    <a:lstStyle/>
                    <a:p>
                      <a:pPr algn="ctr" fontAlgn="ctr"/>
                      <a:r>
                        <a:rPr lang="en-US" sz="2400" u="none" strike="noStrike">
                          <a:effectLst/>
                        </a:rPr>
                        <a:t>LA VIDA DEL ALMA</a:t>
                      </a:r>
                      <a:endParaRPr lang="en-US" sz="2400" b="0" i="0" u="none" strike="noStrike">
                        <a:solidFill>
                          <a:srgbClr val="000000"/>
                        </a:solidFill>
                        <a:effectLst/>
                        <a:latin typeface="Candara" pitchFamily="34" charset="0"/>
                      </a:endParaRPr>
                    </a:p>
                  </a:txBody>
                  <a:tcPr marL="6316" marR="6316" marT="6948" marB="0" anchor="ctr"/>
                </a:tc>
                <a:tc>
                  <a:txBody>
                    <a:bodyPr/>
                    <a:lstStyle/>
                    <a:p>
                      <a:pPr algn="ctr" fontAlgn="ctr"/>
                      <a:r>
                        <a:rPr lang="en-US" sz="2400" u="none" strike="noStrike" dirty="0">
                          <a:effectLst/>
                        </a:rPr>
                        <a:t>150,000.00 </a:t>
                      </a:r>
                      <a:endParaRPr lang="en-US" sz="2400" b="0" i="0" u="none" strike="noStrike" dirty="0">
                        <a:solidFill>
                          <a:srgbClr val="000000"/>
                        </a:solidFill>
                        <a:effectLst/>
                        <a:latin typeface="Candara" pitchFamily="34" charset="0"/>
                      </a:endParaRPr>
                    </a:p>
                  </a:txBody>
                  <a:tcPr marL="6316" marR="6316" marT="6948" marB="0" anchor="ctr"/>
                </a:tc>
                <a:tc>
                  <a:txBody>
                    <a:bodyPr/>
                    <a:lstStyle/>
                    <a:p>
                      <a:pPr algn="ctr" fontAlgn="ctr"/>
                      <a:r>
                        <a:rPr lang="en-US" sz="2400" u="none" strike="noStrike" dirty="0">
                          <a:effectLst/>
                        </a:rPr>
                        <a:t>99/day</a:t>
                      </a:r>
                      <a:endParaRPr lang="en-US" sz="2400" b="0" i="0" u="none" strike="noStrike" dirty="0">
                        <a:solidFill>
                          <a:srgbClr val="000000"/>
                        </a:solidFill>
                        <a:effectLst/>
                        <a:latin typeface="Candara" pitchFamily="34" charset="0"/>
                      </a:endParaRPr>
                    </a:p>
                  </a:txBody>
                  <a:tcPr marL="8659" marR="8659" marT="9525" marB="0" anchor="ctr"/>
                </a:tc>
                <a:extLst>
                  <a:ext uri="{0D108BD9-81ED-4DB2-BD59-A6C34878D82A}">
                    <a16:rowId xmlns:a16="http://schemas.microsoft.com/office/drawing/2014/main" val="10007"/>
                  </a:ext>
                </a:extLst>
              </a:tr>
              <a:tr h="409157">
                <a:tc>
                  <a:txBody>
                    <a:bodyPr/>
                    <a:lstStyle/>
                    <a:p>
                      <a:pPr algn="ctr" fontAlgn="ctr"/>
                      <a:r>
                        <a:rPr lang="en-US" sz="2400" u="none" strike="noStrike" dirty="0">
                          <a:effectLst/>
                        </a:rPr>
                        <a:t>CARINO</a:t>
                      </a:r>
                      <a:endParaRPr lang="en-US" sz="2400" b="0" i="0" u="none" strike="noStrike" dirty="0">
                        <a:solidFill>
                          <a:srgbClr val="000000"/>
                        </a:solidFill>
                        <a:effectLst/>
                        <a:latin typeface="Candara" pitchFamily="34" charset="0"/>
                      </a:endParaRPr>
                    </a:p>
                  </a:txBody>
                  <a:tcPr marL="6316" marR="6316" marT="6948" marB="0" anchor="ctr"/>
                </a:tc>
                <a:tc>
                  <a:txBody>
                    <a:bodyPr/>
                    <a:lstStyle/>
                    <a:p>
                      <a:pPr algn="ctr" fontAlgn="ctr"/>
                      <a:r>
                        <a:rPr lang="en-US" sz="2400" u="none" strike="noStrike" dirty="0">
                          <a:effectLst/>
                        </a:rPr>
                        <a:t>200,000.00 </a:t>
                      </a:r>
                      <a:endParaRPr lang="en-US" sz="2400" b="0" i="0" u="none" strike="noStrike" dirty="0">
                        <a:solidFill>
                          <a:srgbClr val="000000"/>
                        </a:solidFill>
                        <a:effectLst/>
                        <a:latin typeface="Candara" pitchFamily="34" charset="0"/>
                      </a:endParaRPr>
                    </a:p>
                  </a:txBody>
                  <a:tcPr marL="6316" marR="6316" marT="6948" marB="0" anchor="ctr"/>
                </a:tc>
                <a:tc>
                  <a:txBody>
                    <a:bodyPr/>
                    <a:lstStyle/>
                    <a:p>
                      <a:pPr algn="ctr" fontAlgn="ctr"/>
                      <a:r>
                        <a:rPr lang="en-US" sz="2400" u="none" strike="noStrike" dirty="0">
                          <a:effectLst/>
                        </a:rPr>
                        <a:t>132/day</a:t>
                      </a:r>
                      <a:endParaRPr lang="en-US" sz="2400" b="0" i="0" u="none" strike="noStrike" dirty="0">
                        <a:solidFill>
                          <a:srgbClr val="000000"/>
                        </a:solidFill>
                        <a:effectLst/>
                        <a:latin typeface="Candara" pitchFamily="34" charset="0"/>
                      </a:endParaRPr>
                    </a:p>
                  </a:txBody>
                  <a:tcPr marL="8659" marR="8659" marT="9525" marB="0" anchor="ctr"/>
                </a:tc>
                <a:extLst>
                  <a:ext uri="{0D108BD9-81ED-4DB2-BD59-A6C34878D82A}">
                    <a16:rowId xmlns:a16="http://schemas.microsoft.com/office/drawing/2014/main" val="10008"/>
                  </a:ext>
                </a:extLst>
              </a:tr>
            </a:tbl>
          </a:graphicData>
        </a:graphic>
      </p:graphicFrame>
      <p:sp>
        <p:nvSpPr>
          <p:cNvPr id="5" name="Rounded Rectangle 4"/>
          <p:cNvSpPr/>
          <p:nvPr/>
        </p:nvSpPr>
        <p:spPr>
          <a:xfrm>
            <a:off x="5935480" y="1330323"/>
            <a:ext cx="3103418" cy="4537077"/>
          </a:xfrm>
          <a:prstGeom prst="roundRect">
            <a:avLst>
              <a:gd name="adj" fmla="val 8575"/>
            </a:avLst>
          </a:prstGeom>
          <a:noFill/>
          <a:ln w="5715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600">
              <a:latin typeface="Agency FB" pitchFamily="34" charset="0"/>
            </a:endParaRPr>
          </a:p>
        </p:txBody>
      </p:sp>
      <p:sp>
        <p:nvSpPr>
          <p:cNvPr id="3" name="Title 2"/>
          <p:cNvSpPr>
            <a:spLocks noGrp="1"/>
          </p:cNvSpPr>
          <p:nvPr>
            <p:ph type="title"/>
          </p:nvPr>
        </p:nvSpPr>
        <p:spPr/>
        <p:txBody>
          <a:bodyPr/>
          <a:lstStyle/>
          <a:p>
            <a:r>
              <a:rPr lang="en-PH" sz="2800" dirty="0"/>
              <a:t>NUESTRA SEÑORA DE SALVACION LIFE PLAN</a:t>
            </a:r>
            <a:endParaRPr lang="en-PH" dirty="0"/>
          </a:p>
        </p:txBody>
      </p:sp>
    </p:spTree>
    <p:extLst>
      <p:ext uri="{BB962C8B-B14F-4D97-AF65-F5344CB8AC3E}">
        <p14:creationId xmlns:p14="http://schemas.microsoft.com/office/powerpoint/2010/main" val="82782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17"/>
          <p:cNvSpPr>
            <a:spLocks noChangeArrowheads="1"/>
          </p:cNvSpPr>
          <p:nvPr/>
        </p:nvSpPr>
        <p:spPr bwMode="auto">
          <a:xfrm>
            <a:off x="6629400" y="6324600"/>
            <a:ext cx="2514600" cy="533400"/>
          </a:xfrm>
          <a:prstGeom prst="rect">
            <a:avLst/>
          </a:prstGeom>
          <a:solidFill>
            <a:schemeClr val="bg1"/>
          </a:solidFill>
          <a:ln w="9525">
            <a:noFill/>
            <a:miter lim="800000"/>
            <a:headEnd/>
            <a:tailEnd/>
          </a:ln>
        </p:spPr>
        <p:txBody>
          <a:bodyPr wrap="none" anchor="ctr"/>
          <a:lstStyle/>
          <a:p>
            <a:endParaRPr lang="en-US" dirty="0">
              <a:solidFill>
                <a:srgbClr val="000000"/>
              </a:solidFill>
            </a:endParaRPr>
          </a:p>
        </p:txBody>
      </p:sp>
      <p:sp>
        <p:nvSpPr>
          <p:cNvPr id="2" name="Title 1"/>
          <p:cNvSpPr>
            <a:spLocks noGrp="1"/>
          </p:cNvSpPr>
          <p:nvPr>
            <p:ph type="title"/>
          </p:nvPr>
        </p:nvSpPr>
        <p:spPr>
          <a:xfrm>
            <a:off x="722313" y="4406902"/>
            <a:ext cx="6211887" cy="698499"/>
          </a:xfrm>
        </p:spPr>
        <p:txBody>
          <a:bodyPr>
            <a:noAutofit/>
          </a:bodyPr>
          <a:lstStyle/>
          <a:p>
            <a:r>
              <a:rPr lang="en-US" sz="3600" dirty="0"/>
              <a:t>PACKAGE INCLUSIONS</a:t>
            </a:r>
          </a:p>
        </p:txBody>
      </p:sp>
    </p:spTree>
    <p:extLst>
      <p:ext uri="{BB962C8B-B14F-4D97-AF65-F5344CB8AC3E}">
        <p14:creationId xmlns:p14="http://schemas.microsoft.com/office/powerpoint/2010/main" val="1619535742"/>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3789</TotalTime>
  <Words>2229</Words>
  <Application>Microsoft Office PowerPoint</Application>
  <PresentationFormat>On-screen Show (4:3)</PresentationFormat>
  <Paragraphs>447</Paragraphs>
  <Slides>44</Slides>
  <Notes>14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Agency FB</vt:lpstr>
      <vt:lpstr>Arial</vt:lpstr>
      <vt:lpstr>Bradley Hand ITC</vt:lpstr>
      <vt:lpstr>Calibri</vt:lpstr>
      <vt:lpstr>Candara</vt:lpstr>
      <vt:lpstr>Century Gothic</vt:lpstr>
      <vt:lpstr>Euphemia</vt:lpstr>
      <vt:lpstr>Tahoma</vt:lpstr>
      <vt:lpstr>Trebuchet MS</vt:lpstr>
      <vt:lpstr>Wingdings</vt:lpstr>
      <vt:lpstr>Wingdings 2</vt:lpstr>
      <vt:lpstr>Office Theme</vt:lpstr>
      <vt:lpstr>INTRODUCING!</vt:lpstr>
      <vt:lpstr>PowerPoint Presentation</vt:lpstr>
      <vt:lpstr> Nuestra Señora de Salvacion Funeral Parlor, Inc., a pioneer in funeral accommodation,  serves the District of Albay and nearby towns. Operates in  cities of Legazpi, Ligao, Tabaco and in the towns of Guinobatan (location of its Main Office) Daraga, Camalig, Pio Duran, Oas, and Polangui.   Nuestra Señora de Salvacion Funeral Parlor, Inc. was founded by Leonor “MAMA NON” Orfano on October, 1976. She became a leader in community service and has been looked upon as a business legend. Under the new management of her family, the company continues her vision filled with love and care for its employees , contract workers, and the families served.</vt:lpstr>
      <vt:lpstr>                     MAIN BRANCH</vt:lpstr>
      <vt:lpstr>PowerPoint Presentation</vt:lpstr>
      <vt:lpstr>PowerPoint Presentation</vt:lpstr>
      <vt:lpstr>NUESTRA SEÑORA DE SALVACION LIFE PLAN</vt:lpstr>
      <vt:lpstr>NUESTRA SEÑORA DE SALVACION LIFE PLAN</vt:lpstr>
      <vt:lpstr>PACKAGE INCLUSIONS</vt:lpstr>
      <vt:lpstr>PACKAGE INCLUSIONS</vt:lpstr>
      <vt:lpstr>1.  FIRST CALL PICK-UP</vt:lpstr>
      <vt:lpstr>2.  MORTUARY SERVICES</vt:lpstr>
      <vt:lpstr>3.  COACH / HEARSE</vt:lpstr>
      <vt:lpstr>4.  DOCUMENTATION</vt:lpstr>
      <vt:lpstr>5.  FUNERAL ITEMS</vt:lpstr>
      <vt:lpstr>6.  CHAPEL / Home Viewing</vt:lpstr>
      <vt:lpstr>7.  CASKETS</vt:lpstr>
      <vt:lpstr>PLAN BENEFITS</vt:lpstr>
      <vt:lpstr>PLAN BENEFITS</vt:lpstr>
      <vt:lpstr>1.  24/7 SUPPORT</vt:lpstr>
      <vt:lpstr>2.  PAMS ASSISTANCE</vt:lpstr>
      <vt:lpstr>2.  PAMS ASSISTANCE</vt:lpstr>
      <vt:lpstr>2.  PAMS ASSISTANCE</vt:lpstr>
      <vt:lpstr>2.  PAMS ASSISTANCE</vt:lpstr>
      <vt:lpstr>2.  PAMS ASSISTANCE</vt:lpstr>
      <vt:lpstr>2.  PAMS ASSISTANCE</vt:lpstr>
      <vt:lpstr>2.  PAMS ASSISTANCE</vt:lpstr>
      <vt:lpstr>3.  PLAN TERMINATION VALUE (PTV)</vt:lpstr>
      <vt:lpstr>4.  UNRENDERED SERVICE</vt:lpstr>
      <vt:lpstr>5.  FULLY ASSIGNABLE</vt:lpstr>
      <vt:lpstr>6.  FULLY TRANSFERRABLE</vt:lpstr>
      <vt:lpstr>7.  GRACE PERIOD AND REINSTATEMENT</vt:lpstr>
      <vt:lpstr>PowerPoint Presentation</vt:lpstr>
      <vt:lpstr>NO INSURANCE BENEFIT</vt:lpstr>
      <vt:lpstr>NUESTRA SEÑORA DE SALVACION LIFE PLAN NIB</vt:lpstr>
      <vt:lpstr>WITH INSURANCE BENEFITS</vt:lpstr>
      <vt:lpstr>NUESTRA SEÑORA DE SALVACION LIFE PLAN WIB</vt:lpstr>
      <vt:lpstr>NUESTRA SEÑORA DE SALVACION WIB SPOTCASH!</vt:lpstr>
      <vt:lpstr>WITH INSURANCE BENEFITS (WIB)</vt:lpstr>
      <vt:lpstr>WITH INSURANCE BENEFITS (WIB)</vt:lpstr>
      <vt:lpstr>WITH INSURANCE BENEFITS (WIB)</vt:lpstr>
      <vt:lpstr>WITH INSURANCE BENEFITS (WIB)</vt:lpstr>
      <vt:lpstr>WITH INSURANCE BENEFITS (WIB)</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AMJoves</dc:creator>
  <cp:lastModifiedBy>Ulrik Singontiko</cp:lastModifiedBy>
  <cp:revision>189</cp:revision>
  <dcterms:created xsi:type="dcterms:W3CDTF">2015-04-30T02:44:44Z</dcterms:created>
  <dcterms:modified xsi:type="dcterms:W3CDTF">2020-01-13T01:54:16Z</dcterms:modified>
</cp:coreProperties>
</file>